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61" r:id="rId4"/>
    <p:sldId id="259" r:id="rId5"/>
  </p:sldIdLst>
  <p:sldSz cx="9144000" cy="5143500" type="screen16x9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6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4" d="100"/>
          <a:sy n="144" d="100"/>
        </p:scale>
        <p:origin x="654" y="120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-7269" y="699542"/>
            <a:ext cx="9144001" cy="3384376"/>
          </a:xfrm>
          <a:prstGeom prst="rect">
            <a:avLst/>
          </a:prstGeom>
          <a:solidFill>
            <a:srgbClr val="D9E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8" name="Group 4"/>
          <p:cNvGrpSpPr>
            <a:grpSpLocks noChangeAspect="1"/>
          </p:cNvGrpSpPr>
          <p:nvPr userDrawn="1"/>
        </p:nvGrpSpPr>
        <p:grpSpPr bwMode="auto">
          <a:xfrm>
            <a:off x="-1645" y="-596602"/>
            <a:ext cx="9156701" cy="3392488"/>
            <a:chOff x="-8" y="921"/>
            <a:chExt cx="5768" cy="2137"/>
          </a:xfrm>
        </p:grpSpPr>
        <p:sp>
          <p:nvSpPr>
            <p:cNvPr id="9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1262"/>
              <a:ext cx="5760" cy="1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" name="Freeform 5"/>
            <p:cNvSpPr>
              <a:spLocks/>
            </p:cNvSpPr>
            <p:nvPr userDrawn="1"/>
          </p:nvSpPr>
          <p:spPr bwMode="auto">
            <a:xfrm>
              <a:off x="-8" y="921"/>
              <a:ext cx="5768" cy="2137"/>
            </a:xfrm>
            <a:custGeom>
              <a:avLst/>
              <a:gdLst>
                <a:gd name="T0" fmla="*/ 0 w 5760"/>
                <a:gd name="T1" fmla="*/ 0 h 1796"/>
                <a:gd name="T2" fmla="*/ 0 w 5760"/>
                <a:gd name="T3" fmla="*/ 1796 h 1796"/>
                <a:gd name="T4" fmla="*/ 2003 w 5760"/>
                <a:gd name="T5" fmla="*/ 623 h 1796"/>
                <a:gd name="T6" fmla="*/ 5760 w 5760"/>
                <a:gd name="T7" fmla="*/ 623 h 1796"/>
                <a:gd name="T8" fmla="*/ 5760 w 5760"/>
                <a:gd name="T9" fmla="*/ 0 h 1796"/>
                <a:gd name="T10" fmla="*/ 0 w 5760"/>
                <a:gd name="T11" fmla="*/ 0 h 1796"/>
                <a:gd name="connsiteX0" fmla="*/ 0 w 10000"/>
                <a:gd name="connsiteY0" fmla="*/ 0 h 11897"/>
                <a:gd name="connsiteX1" fmla="*/ 0 w 10000"/>
                <a:gd name="connsiteY1" fmla="*/ 11897 h 11897"/>
                <a:gd name="connsiteX2" fmla="*/ 3477 w 10000"/>
                <a:gd name="connsiteY2" fmla="*/ 5366 h 11897"/>
                <a:gd name="connsiteX3" fmla="*/ 10000 w 10000"/>
                <a:gd name="connsiteY3" fmla="*/ 5366 h 11897"/>
                <a:gd name="connsiteX4" fmla="*/ 10000 w 10000"/>
                <a:gd name="connsiteY4" fmla="*/ 1897 h 11897"/>
                <a:gd name="connsiteX5" fmla="*/ 0 w 10000"/>
                <a:gd name="connsiteY5" fmla="*/ 0 h 11897"/>
                <a:gd name="connsiteX0" fmla="*/ 0 w 10000"/>
                <a:gd name="connsiteY0" fmla="*/ 135 h 12032"/>
                <a:gd name="connsiteX1" fmla="*/ 0 w 10000"/>
                <a:gd name="connsiteY1" fmla="*/ 12032 h 12032"/>
                <a:gd name="connsiteX2" fmla="*/ 3477 w 10000"/>
                <a:gd name="connsiteY2" fmla="*/ 5501 h 12032"/>
                <a:gd name="connsiteX3" fmla="*/ 10000 w 10000"/>
                <a:gd name="connsiteY3" fmla="*/ 5501 h 12032"/>
                <a:gd name="connsiteX4" fmla="*/ 9993 w 10000"/>
                <a:gd name="connsiteY4" fmla="*/ 0 h 12032"/>
                <a:gd name="connsiteX5" fmla="*/ 0 w 10000"/>
                <a:gd name="connsiteY5" fmla="*/ 135 h 12032"/>
                <a:gd name="connsiteX0" fmla="*/ 0 w 10000"/>
                <a:gd name="connsiteY0" fmla="*/ 0 h 11897"/>
                <a:gd name="connsiteX1" fmla="*/ 0 w 10000"/>
                <a:gd name="connsiteY1" fmla="*/ 11897 h 11897"/>
                <a:gd name="connsiteX2" fmla="*/ 3477 w 10000"/>
                <a:gd name="connsiteY2" fmla="*/ 5366 h 11897"/>
                <a:gd name="connsiteX3" fmla="*/ 10000 w 10000"/>
                <a:gd name="connsiteY3" fmla="*/ 5366 h 11897"/>
                <a:gd name="connsiteX4" fmla="*/ 9993 w 10000"/>
                <a:gd name="connsiteY4" fmla="*/ 23 h 11897"/>
                <a:gd name="connsiteX5" fmla="*/ 0 w 10000"/>
                <a:gd name="connsiteY5" fmla="*/ 0 h 11897"/>
                <a:gd name="connsiteX0" fmla="*/ 0 w 10007"/>
                <a:gd name="connsiteY0" fmla="*/ 0 h 11942"/>
                <a:gd name="connsiteX1" fmla="*/ 7 w 10007"/>
                <a:gd name="connsiteY1" fmla="*/ 11942 h 11942"/>
                <a:gd name="connsiteX2" fmla="*/ 3484 w 10007"/>
                <a:gd name="connsiteY2" fmla="*/ 5411 h 11942"/>
                <a:gd name="connsiteX3" fmla="*/ 10007 w 10007"/>
                <a:gd name="connsiteY3" fmla="*/ 5411 h 11942"/>
                <a:gd name="connsiteX4" fmla="*/ 10000 w 10007"/>
                <a:gd name="connsiteY4" fmla="*/ 68 h 11942"/>
                <a:gd name="connsiteX5" fmla="*/ 0 w 10007"/>
                <a:gd name="connsiteY5" fmla="*/ 0 h 11942"/>
                <a:gd name="connsiteX0" fmla="*/ 1 w 10001"/>
                <a:gd name="connsiteY0" fmla="*/ 0 h 11897"/>
                <a:gd name="connsiteX1" fmla="*/ 1 w 10001"/>
                <a:gd name="connsiteY1" fmla="*/ 11897 h 11897"/>
                <a:gd name="connsiteX2" fmla="*/ 3478 w 10001"/>
                <a:gd name="connsiteY2" fmla="*/ 5366 h 11897"/>
                <a:gd name="connsiteX3" fmla="*/ 10001 w 10001"/>
                <a:gd name="connsiteY3" fmla="*/ 5366 h 11897"/>
                <a:gd name="connsiteX4" fmla="*/ 9994 w 10001"/>
                <a:gd name="connsiteY4" fmla="*/ 23 h 11897"/>
                <a:gd name="connsiteX5" fmla="*/ 1 w 10001"/>
                <a:gd name="connsiteY5" fmla="*/ 0 h 11897"/>
                <a:gd name="connsiteX0" fmla="*/ 1 w 10001"/>
                <a:gd name="connsiteY0" fmla="*/ 0 h 11897"/>
                <a:gd name="connsiteX1" fmla="*/ 1 w 10001"/>
                <a:gd name="connsiteY1" fmla="*/ 11897 h 11897"/>
                <a:gd name="connsiteX2" fmla="*/ 3478 w 10001"/>
                <a:gd name="connsiteY2" fmla="*/ 5366 h 11897"/>
                <a:gd name="connsiteX3" fmla="*/ 10001 w 10001"/>
                <a:gd name="connsiteY3" fmla="*/ 5366 h 11897"/>
                <a:gd name="connsiteX4" fmla="*/ 9994 w 10001"/>
                <a:gd name="connsiteY4" fmla="*/ 23 h 11897"/>
                <a:gd name="connsiteX5" fmla="*/ 1 w 10001"/>
                <a:gd name="connsiteY5" fmla="*/ 0 h 11897"/>
                <a:gd name="connsiteX0" fmla="*/ 0 w 10014"/>
                <a:gd name="connsiteY0" fmla="*/ 0 h 11897"/>
                <a:gd name="connsiteX1" fmla="*/ 14 w 10014"/>
                <a:gd name="connsiteY1" fmla="*/ 11897 h 11897"/>
                <a:gd name="connsiteX2" fmla="*/ 3491 w 10014"/>
                <a:gd name="connsiteY2" fmla="*/ 5366 h 11897"/>
                <a:gd name="connsiteX3" fmla="*/ 10014 w 10014"/>
                <a:gd name="connsiteY3" fmla="*/ 5366 h 11897"/>
                <a:gd name="connsiteX4" fmla="*/ 10007 w 10014"/>
                <a:gd name="connsiteY4" fmla="*/ 23 h 11897"/>
                <a:gd name="connsiteX5" fmla="*/ 0 w 10014"/>
                <a:gd name="connsiteY5" fmla="*/ 0 h 11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14" h="11897">
                  <a:moveTo>
                    <a:pt x="0" y="0"/>
                  </a:moveTo>
                  <a:cubicBezTo>
                    <a:pt x="2" y="3981"/>
                    <a:pt x="12" y="7916"/>
                    <a:pt x="14" y="11897"/>
                  </a:cubicBezTo>
                  <a:lnTo>
                    <a:pt x="3491" y="5366"/>
                  </a:lnTo>
                  <a:lnTo>
                    <a:pt x="10014" y="5366"/>
                  </a:lnTo>
                  <a:cubicBezTo>
                    <a:pt x="10012" y="3532"/>
                    <a:pt x="10009" y="1857"/>
                    <a:pt x="10007" y="2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1" name="Group 22"/>
          <p:cNvGrpSpPr>
            <a:grpSpLocks noChangeAspect="1"/>
          </p:cNvGrpSpPr>
          <p:nvPr userDrawn="1"/>
        </p:nvGrpSpPr>
        <p:grpSpPr bwMode="auto">
          <a:xfrm>
            <a:off x="-7268" y="1873197"/>
            <a:ext cx="1595438" cy="1760538"/>
            <a:chOff x="0" y="1636"/>
            <a:chExt cx="1005" cy="1109"/>
          </a:xfrm>
        </p:grpSpPr>
        <p:sp>
          <p:nvSpPr>
            <p:cNvPr id="12" name="Freeform 24"/>
            <p:cNvSpPr>
              <a:spLocks/>
            </p:cNvSpPr>
            <p:nvPr userDrawn="1"/>
          </p:nvSpPr>
          <p:spPr bwMode="auto">
            <a:xfrm>
              <a:off x="308" y="1636"/>
              <a:ext cx="697" cy="930"/>
            </a:xfrm>
            <a:custGeom>
              <a:avLst/>
              <a:gdLst>
                <a:gd name="T0" fmla="*/ 0 w 697"/>
                <a:gd name="T1" fmla="*/ 930 h 930"/>
                <a:gd name="T2" fmla="*/ 0 w 697"/>
                <a:gd name="T3" fmla="*/ 403 h 930"/>
                <a:gd name="T4" fmla="*/ 697 w 697"/>
                <a:gd name="T5" fmla="*/ 0 h 930"/>
                <a:gd name="T6" fmla="*/ 697 w 697"/>
                <a:gd name="T7" fmla="*/ 527 h 930"/>
                <a:gd name="T8" fmla="*/ 0 w 697"/>
                <a:gd name="T9" fmla="*/ 930 h 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930">
                  <a:moveTo>
                    <a:pt x="0" y="930"/>
                  </a:moveTo>
                  <a:lnTo>
                    <a:pt x="0" y="403"/>
                  </a:lnTo>
                  <a:lnTo>
                    <a:pt x="697" y="0"/>
                  </a:lnTo>
                  <a:lnTo>
                    <a:pt x="697" y="527"/>
                  </a:lnTo>
                  <a:lnTo>
                    <a:pt x="0" y="930"/>
                  </a:lnTo>
                  <a:close/>
                </a:path>
              </a:pathLst>
            </a:custGeom>
            <a:solidFill>
              <a:srgbClr val="8AD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" name="Freeform 25"/>
            <p:cNvSpPr>
              <a:spLocks/>
            </p:cNvSpPr>
            <p:nvPr userDrawn="1"/>
          </p:nvSpPr>
          <p:spPr bwMode="auto">
            <a:xfrm>
              <a:off x="0" y="1861"/>
              <a:ext cx="308" cy="705"/>
            </a:xfrm>
            <a:custGeom>
              <a:avLst/>
              <a:gdLst>
                <a:gd name="T0" fmla="*/ 0 w 308"/>
                <a:gd name="T1" fmla="*/ 0 h 705"/>
                <a:gd name="T2" fmla="*/ 0 w 308"/>
                <a:gd name="T3" fmla="*/ 528 h 705"/>
                <a:gd name="T4" fmla="*/ 308 w 308"/>
                <a:gd name="T5" fmla="*/ 705 h 705"/>
                <a:gd name="T6" fmla="*/ 308 w 308"/>
                <a:gd name="T7" fmla="*/ 178 h 705"/>
                <a:gd name="T8" fmla="*/ 0 w 308"/>
                <a:gd name="T9" fmla="*/ 0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" h="705">
                  <a:moveTo>
                    <a:pt x="0" y="0"/>
                  </a:moveTo>
                  <a:lnTo>
                    <a:pt x="0" y="528"/>
                  </a:lnTo>
                  <a:lnTo>
                    <a:pt x="308" y="705"/>
                  </a:lnTo>
                  <a:lnTo>
                    <a:pt x="308" y="1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C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" name="Freeform 26"/>
            <p:cNvSpPr>
              <a:spLocks/>
            </p:cNvSpPr>
            <p:nvPr userDrawn="1"/>
          </p:nvSpPr>
          <p:spPr bwMode="auto">
            <a:xfrm>
              <a:off x="0" y="2389"/>
              <a:ext cx="308" cy="356"/>
            </a:xfrm>
            <a:custGeom>
              <a:avLst/>
              <a:gdLst>
                <a:gd name="T0" fmla="*/ 0 w 308"/>
                <a:gd name="T1" fmla="*/ 0 h 356"/>
                <a:gd name="T2" fmla="*/ 0 w 308"/>
                <a:gd name="T3" fmla="*/ 356 h 356"/>
                <a:gd name="T4" fmla="*/ 308 w 308"/>
                <a:gd name="T5" fmla="*/ 177 h 356"/>
                <a:gd name="T6" fmla="*/ 0 w 308"/>
                <a:gd name="T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8" h="356">
                  <a:moveTo>
                    <a:pt x="0" y="0"/>
                  </a:moveTo>
                  <a:lnTo>
                    <a:pt x="0" y="356"/>
                  </a:lnTo>
                  <a:lnTo>
                    <a:pt x="308" y="1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22" name="Title 1"/>
          <p:cNvSpPr>
            <a:spLocks noGrp="1"/>
          </p:cNvSpPr>
          <p:nvPr>
            <p:ph type="ctrTitle"/>
          </p:nvPr>
        </p:nvSpPr>
        <p:spPr>
          <a:xfrm>
            <a:off x="3131840" y="1401874"/>
            <a:ext cx="5760640" cy="1204306"/>
          </a:xfrm>
        </p:spPr>
        <p:txBody>
          <a:bodyPr bIns="9144" anchor="b"/>
          <a:lstStyle>
            <a:lvl1pPr algn="l"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23" name="Subtitle 2"/>
          <p:cNvSpPr>
            <a:spLocks noGrp="1"/>
          </p:cNvSpPr>
          <p:nvPr>
            <p:ph type="subTitle" idx="1"/>
          </p:nvPr>
        </p:nvSpPr>
        <p:spPr>
          <a:xfrm>
            <a:off x="3131840" y="2784775"/>
            <a:ext cx="5760639" cy="1094506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de-DE" dirty="0" smtClean="0"/>
              <a:t>Formatvorlage des Untertitelmasters durch Klicken bearbeiten</a:t>
            </a:r>
            <a:endParaRPr lang="en-US" dirty="0"/>
          </a:p>
        </p:txBody>
      </p:sp>
      <p:sp>
        <p:nvSpPr>
          <p:cNvPr id="26" name="Textplatzhalter 47"/>
          <p:cNvSpPr>
            <a:spLocks noGrp="1"/>
          </p:cNvSpPr>
          <p:nvPr>
            <p:ph type="body" sz="quarter" idx="14" hasCustomPrompt="1"/>
          </p:nvPr>
        </p:nvSpPr>
        <p:spPr>
          <a:xfrm>
            <a:off x="3131840" y="4155926"/>
            <a:ext cx="5760640" cy="28803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smtClean="0"/>
              <a:t>Ort | Datum</a:t>
            </a:r>
          </a:p>
        </p:txBody>
      </p:sp>
      <p:sp>
        <p:nvSpPr>
          <p:cNvPr id="27" name="Textplatzhalter 47"/>
          <p:cNvSpPr>
            <a:spLocks noGrp="1"/>
          </p:cNvSpPr>
          <p:nvPr>
            <p:ph type="body" sz="quarter" idx="15" hasCustomPrompt="1"/>
          </p:nvPr>
        </p:nvSpPr>
        <p:spPr>
          <a:xfrm>
            <a:off x="3131840" y="4515966"/>
            <a:ext cx="5760640" cy="28803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smtClean="0"/>
              <a:t>Vortragender</a:t>
            </a:r>
          </a:p>
        </p:txBody>
      </p:sp>
      <p:sp>
        <p:nvSpPr>
          <p:cNvPr id="28" name="Textplatzhalter 47"/>
          <p:cNvSpPr>
            <a:spLocks noGrp="1"/>
          </p:cNvSpPr>
          <p:nvPr>
            <p:ph type="body" sz="quarter" idx="12" hasCustomPrompt="1"/>
          </p:nvPr>
        </p:nvSpPr>
        <p:spPr>
          <a:xfrm>
            <a:off x="3131840" y="267494"/>
            <a:ext cx="5760640" cy="28803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rgbClr val="0056A2"/>
                </a:solidFill>
              </a:defRPr>
            </a:lvl1pPr>
          </a:lstStyle>
          <a:p>
            <a:pPr lvl="0"/>
            <a:r>
              <a:rPr lang="de-DE" dirty="0" smtClean="0"/>
              <a:t>Klinik</a:t>
            </a:r>
          </a:p>
        </p:txBody>
      </p:sp>
      <p:sp>
        <p:nvSpPr>
          <p:cNvPr id="29" name="Textplatzhalter 47"/>
          <p:cNvSpPr>
            <a:spLocks noGrp="1"/>
          </p:cNvSpPr>
          <p:nvPr>
            <p:ph type="body" sz="quarter" idx="13" hasCustomPrompt="1"/>
          </p:nvPr>
        </p:nvSpPr>
        <p:spPr>
          <a:xfrm>
            <a:off x="3131840" y="555526"/>
            <a:ext cx="5760640" cy="28803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0056A2"/>
                </a:solidFill>
              </a:defRPr>
            </a:lvl1pPr>
          </a:lstStyle>
          <a:p>
            <a:pPr lvl="0"/>
            <a:r>
              <a:rPr lang="de-DE" dirty="0" smtClean="0"/>
              <a:t>Abteilung</a:t>
            </a:r>
          </a:p>
        </p:txBody>
      </p:sp>
      <p:pic>
        <p:nvPicPr>
          <p:cNvPr id="25" name="Grafik 2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843" y="339502"/>
            <a:ext cx="2160270" cy="1067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769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eck 22"/>
          <p:cNvSpPr/>
          <p:nvPr userDrawn="1"/>
        </p:nvSpPr>
        <p:spPr>
          <a:xfrm>
            <a:off x="-7269" y="699542"/>
            <a:ext cx="9144001" cy="3888432"/>
          </a:xfrm>
          <a:prstGeom prst="rect">
            <a:avLst/>
          </a:prstGeom>
          <a:solidFill>
            <a:srgbClr val="D9E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8" name="Group 4"/>
          <p:cNvGrpSpPr>
            <a:grpSpLocks noChangeAspect="1"/>
          </p:cNvGrpSpPr>
          <p:nvPr userDrawn="1"/>
        </p:nvGrpSpPr>
        <p:grpSpPr bwMode="auto">
          <a:xfrm>
            <a:off x="-1645" y="-596602"/>
            <a:ext cx="9156701" cy="3392488"/>
            <a:chOff x="-8" y="921"/>
            <a:chExt cx="5768" cy="2137"/>
          </a:xfrm>
        </p:grpSpPr>
        <p:sp>
          <p:nvSpPr>
            <p:cNvPr id="9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1262"/>
              <a:ext cx="5760" cy="1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" name="Freeform 5"/>
            <p:cNvSpPr>
              <a:spLocks/>
            </p:cNvSpPr>
            <p:nvPr userDrawn="1"/>
          </p:nvSpPr>
          <p:spPr bwMode="auto">
            <a:xfrm>
              <a:off x="-8" y="921"/>
              <a:ext cx="5768" cy="2137"/>
            </a:xfrm>
            <a:custGeom>
              <a:avLst/>
              <a:gdLst>
                <a:gd name="T0" fmla="*/ 0 w 5760"/>
                <a:gd name="T1" fmla="*/ 0 h 1796"/>
                <a:gd name="T2" fmla="*/ 0 w 5760"/>
                <a:gd name="T3" fmla="*/ 1796 h 1796"/>
                <a:gd name="T4" fmla="*/ 2003 w 5760"/>
                <a:gd name="T5" fmla="*/ 623 h 1796"/>
                <a:gd name="T6" fmla="*/ 5760 w 5760"/>
                <a:gd name="T7" fmla="*/ 623 h 1796"/>
                <a:gd name="T8" fmla="*/ 5760 w 5760"/>
                <a:gd name="T9" fmla="*/ 0 h 1796"/>
                <a:gd name="T10" fmla="*/ 0 w 5760"/>
                <a:gd name="T11" fmla="*/ 0 h 1796"/>
                <a:gd name="connsiteX0" fmla="*/ 0 w 10000"/>
                <a:gd name="connsiteY0" fmla="*/ 0 h 11897"/>
                <a:gd name="connsiteX1" fmla="*/ 0 w 10000"/>
                <a:gd name="connsiteY1" fmla="*/ 11897 h 11897"/>
                <a:gd name="connsiteX2" fmla="*/ 3477 w 10000"/>
                <a:gd name="connsiteY2" fmla="*/ 5366 h 11897"/>
                <a:gd name="connsiteX3" fmla="*/ 10000 w 10000"/>
                <a:gd name="connsiteY3" fmla="*/ 5366 h 11897"/>
                <a:gd name="connsiteX4" fmla="*/ 10000 w 10000"/>
                <a:gd name="connsiteY4" fmla="*/ 1897 h 11897"/>
                <a:gd name="connsiteX5" fmla="*/ 0 w 10000"/>
                <a:gd name="connsiteY5" fmla="*/ 0 h 11897"/>
                <a:gd name="connsiteX0" fmla="*/ 0 w 10000"/>
                <a:gd name="connsiteY0" fmla="*/ 135 h 12032"/>
                <a:gd name="connsiteX1" fmla="*/ 0 w 10000"/>
                <a:gd name="connsiteY1" fmla="*/ 12032 h 12032"/>
                <a:gd name="connsiteX2" fmla="*/ 3477 w 10000"/>
                <a:gd name="connsiteY2" fmla="*/ 5501 h 12032"/>
                <a:gd name="connsiteX3" fmla="*/ 10000 w 10000"/>
                <a:gd name="connsiteY3" fmla="*/ 5501 h 12032"/>
                <a:gd name="connsiteX4" fmla="*/ 9993 w 10000"/>
                <a:gd name="connsiteY4" fmla="*/ 0 h 12032"/>
                <a:gd name="connsiteX5" fmla="*/ 0 w 10000"/>
                <a:gd name="connsiteY5" fmla="*/ 135 h 12032"/>
                <a:gd name="connsiteX0" fmla="*/ 0 w 10000"/>
                <a:gd name="connsiteY0" fmla="*/ 0 h 11897"/>
                <a:gd name="connsiteX1" fmla="*/ 0 w 10000"/>
                <a:gd name="connsiteY1" fmla="*/ 11897 h 11897"/>
                <a:gd name="connsiteX2" fmla="*/ 3477 w 10000"/>
                <a:gd name="connsiteY2" fmla="*/ 5366 h 11897"/>
                <a:gd name="connsiteX3" fmla="*/ 10000 w 10000"/>
                <a:gd name="connsiteY3" fmla="*/ 5366 h 11897"/>
                <a:gd name="connsiteX4" fmla="*/ 9993 w 10000"/>
                <a:gd name="connsiteY4" fmla="*/ 23 h 11897"/>
                <a:gd name="connsiteX5" fmla="*/ 0 w 10000"/>
                <a:gd name="connsiteY5" fmla="*/ 0 h 11897"/>
                <a:gd name="connsiteX0" fmla="*/ 0 w 10007"/>
                <a:gd name="connsiteY0" fmla="*/ 0 h 11942"/>
                <a:gd name="connsiteX1" fmla="*/ 7 w 10007"/>
                <a:gd name="connsiteY1" fmla="*/ 11942 h 11942"/>
                <a:gd name="connsiteX2" fmla="*/ 3484 w 10007"/>
                <a:gd name="connsiteY2" fmla="*/ 5411 h 11942"/>
                <a:gd name="connsiteX3" fmla="*/ 10007 w 10007"/>
                <a:gd name="connsiteY3" fmla="*/ 5411 h 11942"/>
                <a:gd name="connsiteX4" fmla="*/ 10000 w 10007"/>
                <a:gd name="connsiteY4" fmla="*/ 68 h 11942"/>
                <a:gd name="connsiteX5" fmla="*/ 0 w 10007"/>
                <a:gd name="connsiteY5" fmla="*/ 0 h 11942"/>
                <a:gd name="connsiteX0" fmla="*/ 1 w 10001"/>
                <a:gd name="connsiteY0" fmla="*/ 0 h 11897"/>
                <a:gd name="connsiteX1" fmla="*/ 1 w 10001"/>
                <a:gd name="connsiteY1" fmla="*/ 11897 h 11897"/>
                <a:gd name="connsiteX2" fmla="*/ 3478 w 10001"/>
                <a:gd name="connsiteY2" fmla="*/ 5366 h 11897"/>
                <a:gd name="connsiteX3" fmla="*/ 10001 w 10001"/>
                <a:gd name="connsiteY3" fmla="*/ 5366 h 11897"/>
                <a:gd name="connsiteX4" fmla="*/ 9994 w 10001"/>
                <a:gd name="connsiteY4" fmla="*/ 23 h 11897"/>
                <a:gd name="connsiteX5" fmla="*/ 1 w 10001"/>
                <a:gd name="connsiteY5" fmla="*/ 0 h 11897"/>
                <a:gd name="connsiteX0" fmla="*/ 1 w 10001"/>
                <a:gd name="connsiteY0" fmla="*/ 0 h 11897"/>
                <a:gd name="connsiteX1" fmla="*/ 1 w 10001"/>
                <a:gd name="connsiteY1" fmla="*/ 11897 h 11897"/>
                <a:gd name="connsiteX2" fmla="*/ 3478 w 10001"/>
                <a:gd name="connsiteY2" fmla="*/ 5366 h 11897"/>
                <a:gd name="connsiteX3" fmla="*/ 10001 w 10001"/>
                <a:gd name="connsiteY3" fmla="*/ 5366 h 11897"/>
                <a:gd name="connsiteX4" fmla="*/ 9994 w 10001"/>
                <a:gd name="connsiteY4" fmla="*/ 23 h 11897"/>
                <a:gd name="connsiteX5" fmla="*/ 1 w 10001"/>
                <a:gd name="connsiteY5" fmla="*/ 0 h 11897"/>
                <a:gd name="connsiteX0" fmla="*/ 0 w 10014"/>
                <a:gd name="connsiteY0" fmla="*/ 0 h 11897"/>
                <a:gd name="connsiteX1" fmla="*/ 14 w 10014"/>
                <a:gd name="connsiteY1" fmla="*/ 11897 h 11897"/>
                <a:gd name="connsiteX2" fmla="*/ 3491 w 10014"/>
                <a:gd name="connsiteY2" fmla="*/ 5366 h 11897"/>
                <a:gd name="connsiteX3" fmla="*/ 10014 w 10014"/>
                <a:gd name="connsiteY3" fmla="*/ 5366 h 11897"/>
                <a:gd name="connsiteX4" fmla="*/ 10007 w 10014"/>
                <a:gd name="connsiteY4" fmla="*/ 23 h 11897"/>
                <a:gd name="connsiteX5" fmla="*/ 0 w 10014"/>
                <a:gd name="connsiteY5" fmla="*/ 0 h 11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14" h="11897">
                  <a:moveTo>
                    <a:pt x="0" y="0"/>
                  </a:moveTo>
                  <a:cubicBezTo>
                    <a:pt x="2" y="3981"/>
                    <a:pt x="12" y="7916"/>
                    <a:pt x="14" y="11897"/>
                  </a:cubicBezTo>
                  <a:lnTo>
                    <a:pt x="3491" y="5366"/>
                  </a:lnTo>
                  <a:lnTo>
                    <a:pt x="10014" y="5366"/>
                  </a:lnTo>
                  <a:cubicBezTo>
                    <a:pt x="10012" y="3532"/>
                    <a:pt x="10009" y="1857"/>
                    <a:pt x="10007" y="2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1" name="Group 22"/>
          <p:cNvGrpSpPr>
            <a:grpSpLocks noChangeAspect="1"/>
          </p:cNvGrpSpPr>
          <p:nvPr userDrawn="1"/>
        </p:nvGrpSpPr>
        <p:grpSpPr bwMode="auto">
          <a:xfrm>
            <a:off x="-7268" y="1883588"/>
            <a:ext cx="1595438" cy="1760538"/>
            <a:chOff x="0" y="1636"/>
            <a:chExt cx="1005" cy="1109"/>
          </a:xfrm>
        </p:grpSpPr>
        <p:sp>
          <p:nvSpPr>
            <p:cNvPr id="12" name="Freeform 24"/>
            <p:cNvSpPr>
              <a:spLocks/>
            </p:cNvSpPr>
            <p:nvPr userDrawn="1"/>
          </p:nvSpPr>
          <p:spPr bwMode="auto">
            <a:xfrm>
              <a:off x="308" y="1636"/>
              <a:ext cx="697" cy="930"/>
            </a:xfrm>
            <a:custGeom>
              <a:avLst/>
              <a:gdLst>
                <a:gd name="T0" fmla="*/ 0 w 697"/>
                <a:gd name="T1" fmla="*/ 930 h 930"/>
                <a:gd name="T2" fmla="*/ 0 w 697"/>
                <a:gd name="T3" fmla="*/ 403 h 930"/>
                <a:gd name="T4" fmla="*/ 697 w 697"/>
                <a:gd name="T5" fmla="*/ 0 h 930"/>
                <a:gd name="T6" fmla="*/ 697 w 697"/>
                <a:gd name="T7" fmla="*/ 527 h 930"/>
                <a:gd name="T8" fmla="*/ 0 w 697"/>
                <a:gd name="T9" fmla="*/ 930 h 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930">
                  <a:moveTo>
                    <a:pt x="0" y="930"/>
                  </a:moveTo>
                  <a:lnTo>
                    <a:pt x="0" y="403"/>
                  </a:lnTo>
                  <a:lnTo>
                    <a:pt x="697" y="0"/>
                  </a:lnTo>
                  <a:lnTo>
                    <a:pt x="697" y="527"/>
                  </a:lnTo>
                  <a:lnTo>
                    <a:pt x="0" y="930"/>
                  </a:lnTo>
                  <a:close/>
                </a:path>
              </a:pathLst>
            </a:custGeom>
            <a:solidFill>
              <a:srgbClr val="8AD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" name="Freeform 25"/>
            <p:cNvSpPr>
              <a:spLocks/>
            </p:cNvSpPr>
            <p:nvPr userDrawn="1"/>
          </p:nvSpPr>
          <p:spPr bwMode="auto">
            <a:xfrm>
              <a:off x="0" y="1861"/>
              <a:ext cx="308" cy="705"/>
            </a:xfrm>
            <a:custGeom>
              <a:avLst/>
              <a:gdLst>
                <a:gd name="T0" fmla="*/ 0 w 308"/>
                <a:gd name="T1" fmla="*/ 0 h 705"/>
                <a:gd name="T2" fmla="*/ 0 w 308"/>
                <a:gd name="T3" fmla="*/ 528 h 705"/>
                <a:gd name="T4" fmla="*/ 308 w 308"/>
                <a:gd name="T5" fmla="*/ 705 h 705"/>
                <a:gd name="T6" fmla="*/ 308 w 308"/>
                <a:gd name="T7" fmla="*/ 178 h 705"/>
                <a:gd name="T8" fmla="*/ 0 w 308"/>
                <a:gd name="T9" fmla="*/ 0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" h="705">
                  <a:moveTo>
                    <a:pt x="0" y="0"/>
                  </a:moveTo>
                  <a:lnTo>
                    <a:pt x="0" y="528"/>
                  </a:lnTo>
                  <a:lnTo>
                    <a:pt x="308" y="705"/>
                  </a:lnTo>
                  <a:lnTo>
                    <a:pt x="308" y="1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C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" name="Freeform 26"/>
            <p:cNvSpPr>
              <a:spLocks/>
            </p:cNvSpPr>
            <p:nvPr userDrawn="1"/>
          </p:nvSpPr>
          <p:spPr bwMode="auto">
            <a:xfrm>
              <a:off x="0" y="2389"/>
              <a:ext cx="308" cy="356"/>
            </a:xfrm>
            <a:custGeom>
              <a:avLst/>
              <a:gdLst>
                <a:gd name="T0" fmla="*/ 0 w 308"/>
                <a:gd name="T1" fmla="*/ 0 h 356"/>
                <a:gd name="T2" fmla="*/ 0 w 308"/>
                <a:gd name="T3" fmla="*/ 356 h 356"/>
                <a:gd name="T4" fmla="*/ 308 w 308"/>
                <a:gd name="T5" fmla="*/ 177 h 356"/>
                <a:gd name="T6" fmla="*/ 0 w 308"/>
                <a:gd name="T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8" h="356">
                  <a:moveTo>
                    <a:pt x="0" y="0"/>
                  </a:moveTo>
                  <a:lnTo>
                    <a:pt x="0" y="356"/>
                  </a:lnTo>
                  <a:lnTo>
                    <a:pt x="308" y="1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22" name="Rechteck 21"/>
          <p:cNvSpPr/>
          <p:nvPr userDrawn="1"/>
        </p:nvSpPr>
        <p:spPr>
          <a:xfrm>
            <a:off x="-7268" y="3651870"/>
            <a:ext cx="9151267" cy="14916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Title 1"/>
          <p:cNvSpPr>
            <a:spLocks noGrp="1"/>
          </p:cNvSpPr>
          <p:nvPr>
            <p:ph type="ctrTitle"/>
          </p:nvPr>
        </p:nvSpPr>
        <p:spPr>
          <a:xfrm>
            <a:off x="237207" y="3651870"/>
            <a:ext cx="8655273" cy="648072"/>
          </a:xfrm>
        </p:spPr>
        <p:txBody>
          <a:bodyPr bIns="9144" anchor="ctr" anchorCtr="0"/>
          <a:lstStyle>
            <a:lvl1pPr>
              <a:defRPr sz="2800">
                <a:solidFill>
                  <a:srgbClr val="0056A2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26" name="Subtitle 2"/>
          <p:cNvSpPr>
            <a:spLocks noGrp="1"/>
          </p:cNvSpPr>
          <p:nvPr>
            <p:ph type="subTitle" idx="1"/>
          </p:nvPr>
        </p:nvSpPr>
        <p:spPr>
          <a:xfrm>
            <a:off x="237207" y="4340418"/>
            <a:ext cx="8655273" cy="418356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6A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de-DE" dirty="0" smtClean="0"/>
              <a:t>Formatvorlage des Untertitelmasters durch Klicken bearbeiten</a:t>
            </a:r>
            <a:endParaRPr lang="en-US" dirty="0"/>
          </a:p>
        </p:txBody>
      </p:sp>
      <p:sp>
        <p:nvSpPr>
          <p:cNvPr id="27" name="Textplatzhalter 47"/>
          <p:cNvSpPr>
            <a:spLocks noGrp="1"/>
          </p:cNvSpPr>
          <p:nvPr>
            <p:ph type="body" sz="quarter" idx="14" hasCustomPrompt="1"/>
          </p:nvPr>
        </p:nvSpPr>
        <p:spPr>
          <a:xfrm>
            <a:off x="238912" y="4788232"/>
            <a:ext cx="5760640" cy="288032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smtClean="0"/>
              <a:t>Ort | Datum | Vortragender</a:t>
            </a:r>
          </a:p>
        </p:txBody>
      </p:sp>
      <p:sp>
        <p:nvSpPr>
          <p:cNvPr id="28" name="Textplatzhalter 47"/>
          <p:cNvSpPr>
            <a:spLocks noGrp="1"/>
          </p:cNvSpPr>
          <p:nvPr>
            <p:ph type="body" sz="quarter" idx="12" hasCustomPrompt="1"/>
          </p:nvPr>
        </p:nvSpPr>
        <p:spPr>
          <a:xfrm>
            <a:off x="3131840" y="267494"/>
            <a:ext cx="5760640" cy="28803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rgbClr val="0056A2"/>
                </a:solidFill>
              </a:defRPr>
            </a:lvl1pPr>
          </a:lstStyle>
          <a:p>
            <a:pPr lvl="0"/>
            <a:r>
              <a:rPr lang="de-DE" dirty="0" smtClean="0"/>
              <a:t>Klinik für Allgemeinmedizin</a:t>
            </a:r>
          </a:p>
        </p:txBody>
      </p:sp>
      <p:sp>
        <p:nvSpPr>
          <p:cNvPr id="29" name="Textplatzhalter 47"/>
          <p:cNvSpPr>
            <a:spLocks noGrp="1"/>
          </p:cNvSpPr>
          <p:nvPr>
            <p:ph type="body" sz="quarter" idx="13" hasCustomPrompt="1"/>
          </p:nvPr>
        </p:nvSpPr>
        <p:spPr>
          <a:xfrm>
            <a:off x="3131840" y="555526"/>
            <a:ext cx="5760640" cy="28803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0056A2"/>
                </a:solidFill>
              </a:defRPr>
            </a:lvl1pPr>
          </a:lstStyle>
          <a:p>
            <a:pPr lvl="0"/>
            <a:r>
              <a:rPr lang="de-DE" dirty="0" smtClean="0"/>
              <a:t>Abteilung</a:t>
            </a:r>
          </a:p>
        </p:txBody>
      </p:sp>
      <p:pic>
        <p:nvPicPr>
          <p:cNvPr id="24" name="Grafik 2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843" y="339502"/>
            <a:ext cx="2160270" cy="1067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661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1520" y="1707654"/>
            <a:ext cx="8640960" cy="295232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232489" y="4731990"/>
            <a:ext cx="2179272" cy="2161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01C776-EFD8-4A78-A5CB-351836A73578}" type="datetimeFigureOut">
              <a:rPr lang="de-DE" smtClean="0"/>
              <a:pPr/>
              <a:t>19.09.2023</a:t>
            </a:fld>
            <a:endParaRPr lang="de-DE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55776" y="4731990"/>
            <a:ext cx="5616624" cy="404812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cap="none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82192" y="4731990"/>
            <a:ext cx="616876" cy="342510"/>
          </a:xfrm>
          <a:custGeom>
            <a:avLst/>
            <a:gdLst>
              <a:gd name="connsiteX0" fmla="*/ 0 w 934968"/>
              <a:gd name="connsiteY0" fmla="*/ 202406 h 404812"/>
              <a:gd name="connsiteX1" fmla="*/ 467484 w 934968"/>
              <a:gd name="connsiteY1" fmla="*/ 0 h 404812"/>
              <a:gd name="connsiteX2" fmla="*/ 934968 w 934968"/>
              <a:gd name="connsiteY2" fmla="*/ 202406 h 404812"/>
              <a:gd name="connsiteX3" fmla="*/ 467484 w 934968"/>
              <a:gd name="connsiteY3" fmla="*/ 404812 h 404812"/>
              <a:gd name="connsiteX4" fmla="*/ 0 w 934968"/>
              <a:gd name="connsiteY4" fmla="*/ 202406 h 404812"/>
              <a:gd name="connsiteX0" fmla="*/ 0 w 934968"/>
              <a:gd name="connsiteY0" fmla="*/ 202406 h 404812"/>
              <a:gd name="connsiteX1" fmla="*/ 467484 w 934968"/>
              <a:gd name="connsiteY1" fmla="*/ 0 h 404812"/>
              <a:gd name="connsiteX2" fmla="*/ 934968 w 934968"/>
              <a:gd name="connsiteY2" fmla="*/ 202406 h 404812"/>
              <a:gd name="connsiteX3" fmla="*/ 467484 w 934968"/>
              <a:gd name="connsiteY3" fmla="*/ 404812 h 404812"/>
              <a:gd name="connsiteX4" fmla="*/ 0 w 934968"/>
              <a:gd name="connsiteY4" fmla="*/ 202406 h 404812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06062 h 414258"/>
              <a:gd name="connsiteX1" fmla="*/ 467484 w 928529"/>
              <a:gd name="connsiteY1" fmla="*/ 3656 h 414258"/>
              <a:gd name="connsiteX2" fmla="*/ 928529 w 928529"/>
              <a:gd name="connsiteY2" fmla="*/ 0 h 414258"/>
              <a:gd name="connsiteX3" fmla="*/ 467484 w 928529"/>
              <a:gd name="connsiteY3" fmla="*/ 408468 h 414258"/>
              <a:gd name="connsiteX4" fmla="*/ 0 w 928529"/>
              <a:gd name="connsiteY4" fmla="*/ 206062 h 414258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06062 h 414258"/>
              <a:gd name="connsiteX1" fmla="*/ 467484 w 928529"/>
              <a:gd name="connsiteY1" fmla="*/ 3656 h 414258"/>
              <a:gd name="connsiteX2" fmla="*/ 928529 w 928529"/>
              <a:gd name="connsiteY2" fmla="*/ 0 h 414258"/>
              <a:gd name="connsiteX3" fmla="*/ 467484 w 928529"/>
              <a:gd name="connsiteY3" fmla="*/ 408468 h 414258"/>
              <a:gd name="connsiteX4" fmla="*/ 0 w 928529"/>
              <a:gd name="connsiteY4" fmla="*/ 206062 h 414258"/>
              <a:gd name="connsiteX0" fmla="*/ 3585 w 932114"/>
              <a:gd name="connsiteY0" fmla="*/ 206062 h 413015"/>
              <a:gd name="connsiteX1" fmla="*/ 329401 w 932114"/>
              <a:gd name="connsiteY1" fmla="*/ 3656 h 413015"/>
              <a:gd name="connsiteX2" fmla="*/ 932114 w 932114"/>
              <a:gd name="connsiteY2" fmla="*/ 0 h 413015"/>
              <a:gd name="connsiteX3" fmla="*/ 471069 w 932114"/>
              <a:gd name="connsiteY3" fmla="*/ 408468 h 413015"/>
              <a:gd name="connsiteX4" fmla="*/ 3585 w 932114"/>
              <a:gd name="connsiteY4" fmla="*/ 206062 h 413015"/>
              <a:gd name="connsiteX0" fmla="*/ 29228 w 1023703"/>
              <a:gd name="connsiteY0" fmla="*/ 206062 h 319569"/>
              <a:gd name="connsiteX1" fmla="*/ 355044 w 1023703"/>
              <a:gd name="connsiteY1" fmla="*/ 3656 h 319569"/>
              <a:gd name="connsiteX2" fmla="*/ 957757 w 1023703"/>
              <a:gd name="connsiteY2" fmla="*/ 0 h 319569"/>
              <a:gd name="connsiteX3" fmla="*/ 953912 w 1023703"/>
              <a:gd name="connsiteY3" fmla="*/ 311876 h 319569"/>
              <a:gd name="connsiteX4" fmla="*/ 29228 w 1023703"/>
              <a:gd name="connsiteY4" fmla="*/ 206062 h 319569"/>
              <a:gd name="connsiteX0" fmla="*/ 29228 w 957757"/>
              <a:gd name="connsiteY0" fmla="*/ 206062 h 366022"/>
              <a:gd name="connsiteX1" fmla="*/ 355044 w 957757"/>
              <a:gd name="connsiteY1" fmla="*/ 3656 h 366022"/>
              <a:gd name="connsiteX2" fmla="*/ 957757 w 957757"/>
              <a:gd name="connsiteY2" fmla="*/ 0 h 366022"/>
              <a:gd name="connsiteX3" fmla="*/ 953912 w 957757"/>
              <a:gd name="connsiteY3" fmla="*/ 311876 h 366022"/>
              <a:gd name="connsiteX4" fmla="*/ 29228 w 957757"/>
              <a:gd name="connsiteY4" fmla="*/ 206062 h 366022"/>
              <a:gd name="connsiteX0" fmla="*/ 29228 w 957757"/>
              <a:gd name="connsiteY0" fmla="*/ 206062 h 366022"/>
              <a:gd name="connsiteX1" fmla="*/ 355044 w 957757"/>
              <a:gd name="connsiteY1" fmla="*/ 3656 h 366022"/>
              <a:gd name="connsiteX2" fmla="*/ 957757 w 957757"/>
              <a:gd name="connsiteY2" fmla="*/ 0 h 366022"/>
              <a:gd name="connsiteX3" fmla="*/ 953912 w 957757"/>
              <a:gd name="connsiteY3" fmla="*/ 311876 h 366022"/>
              <a:gd name="connsiteX4" fmla="*/ 29228 w 957757"/>
              <a:gd name="connsiteY4" fmla="*/ 206062 h 366022"/>
              <a:gd name="connsiteX0" fmla="*/ 29228 w 957757"/>
              <a:gd name="connsiteY0" fmla="*/ 206062 h 311876"/>
              <a:gd name="connsiteX1" fmla="*/ 355044 w 957757"/>
              <a:gd name="connsiteY1" fmla="*/ 3656 h 311876"/>
              <a:gd name="connsiteX2" fmla="*/ 957757 w 957757"/>
              <a:gd name="connsiteY2" fmla="*/ 0 h 311876"/>
              <a:gd name="connsiteX3" fmla="*/ 953912 w 957757"/>
              <a:gd name="connsiteY3" fmla="*/ 311876 h 311876"/>
              <a:gd name="connsiteX4" fmla="*/ 29228 w 957757"/>
              <a:gd name="connsiteY4" fmla="*/ 206062 h 311876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47275 w 634514"/>
              <a:gd name="connsiteY0" fmla="*/ 296214 h 320914"/>
              <a:gd name="connsiteX1" fmla="*/ 31801 w 634514"/>
              <a:gd name="connsiteY1" fmla="*/ 3656 h 320914"/>
              <a:gd name="connsiteX2" fmla="*/ 634514 w 634514"/>
              <a:gd name="connsiteY2" fmla="*/ 0 h 320914"/>
              <a:gd name="connsiteX3" fmla="*/ 630669 w 634514"/>
              <a:gd name="connsiteY3" fmla="*/ 311876 h 320914"/>
              <a:gd name="connsiteX4" fmla="*/ 47275 w 634514"/>
              <a:gd name="connsiteY4" fmla="*/ 296214 h 320914"/>
              <a:gd name="connsiteX0" fmla="*/ 51420 w 625780"/>
              <a:gd name="connsiteY0" fmla="*/ 315533 h 335396"/>
              <a:gd name="connsiteX1" fmla="*/ 23067 w 625780"/>
              <a:gd name="connsiteY1" fmla="*/ 3656 h 335396"/>
              <a:gd name="connsiteX2" fmla="*/ 625780 w 625780"/>
              <a:gd name="connsiteY2" fmla="*/ 0 h 335396"/>
              <a:gd name="connsiteX3" fmla="*/ 621935 w 625780"/>
              <a:gd name="connsiteY3" fmla="*/ 311876 h 335396"/>
              <a:gd name="connsiteX4" fmla="*/ 51420 w 625780"/>
              <a:gd name="connsiteY4" fmla="*/ 315533 h 335396"/>
              <a:gd name="connsiteX0" fmla="*/ 28353 w 602713"/>
              <a:gd name="connsiteY0" fmla="*/ 315533 h 335396"/>
              <a:gd name="connsiteX1" fmla="*/ 0 w 602713"/>
              <a:gd name="connsiteY1" fmla="*/ 3656 h 335396"/>
              <a:gd name="connsiteX2" fmla="*/ 602713 w 602713"/>
              <a:gd name="connsiteY2" fmla="*/ 0 h 335396"/>
              <a:gd name="connsiteX3" fmla="*/ 598868 w 602713"/>
              <a:gd name="connsiteY3" fmla="*/ 311876 h 335396"/>
              <a:gd name="connsiteX4" fmla="*/ 28353 w 602713"/>
              <a:gd name="connsiteY4" fmla="*/ 315533 h 335396"/>
              <a:gd name="connsiteX0" fmla="*/ 0 w 606558"/>
              <a:gd name="connsiteY0" fmla="*/ 315533 h 335396"/>
              <a:gd name="connsiteX1" fmla="*/ 3845 w 606558"/>
              <a:gd name="connsiteY1" fmla="*/ 3656 h 335396"/>
              <a:gd name="connsiteX2" fmla="*/ 606558 w 606558"/>
              <a:gd name="connsiteY2" fmla="*/ 0 h 335396"/>
              <a:gd name="connsiteX3" fmla="*/ 602713 w 606558"/>
              <a:gd name="connsiteY3" fmla="*/ 311876 h 335396"/>
              <a:gd name="connsiteX4" fmla="*/ 0 w 606558"/>
              <a:gd name="connsiteY4" fmla="*/ 315533 h 335396"/>
              <a:gd name="connsiteX0" fmla="*/ 0 w 606558"/>
              <a:gd name="connsiteY0" fmla="*/ 315533 h 315533"/>
              <a:gd name="connsiteX1" fmla="*/ 3845 w 606558"/>
              <a:gd name="connsiteY1" fmla="*/ 3656 h 315533"/>
              <a:gd name="connsiteX2" fmla="*/ 606558 w 606558"/>
              <a:gd name="connsiteY2" fmla="*/ 0 h 315533"/>
              <a:gd name="connsiteX3" fmla="*/ 602713 w 606558"/>
              <a:gd name="connsiteY3" fmla="*/ 311876 h 315533"/>
              <a:gd name="connsiteX4" fmla="*/ 0 w 606558"/>
              <a:gd name="connsiteY4" fmla="*/ 315533 h 315533"/>
              <a:gd name="connsiteX0" fmla="*/ 15473 w 602713"/>
              <a:gd name="connsiteY0" fmla="*/ 315533 h 315533"/>
              <a:gd name="connsiteX1" fmla="*/ 0 w 602713"/>
              <a:gd name="connsiteY1" fmla="*/ 3656 h 315533"/>
              <a:gd name="connsiteX2" fmla="*/ 602713 w 602713"/>
              <a:gd name="connsiteY2" fmla="*/ 0 h 315533"/>
              <a:gd name="connsiteX3" fmla="*/ 598868 w 602713"/>
              <a:gd name="connsiteY3" fmla="*/ 311876 h 315533"/>
              <a:gd name="connsiteX4" fmla="*/ 15473 w 602713"/>
              <a:gd name="connsiteY4" fmla="*/ 315533 h 315533"/>
              <a:gd name="connsiteX0" fmla="*/ 15473 w 616048"/>
              <a:gd name="connsiteY0" fmla="*/ 311877 h 311877"/>
              <a:gd name="connsiteX1" fmla="*/ 0 w 616048"/>
              <a:gd name="connsiteY1" fmla="*/ 0 h 311877"/>
              <a:gd name="connsiteX2" fmla="*/ 616048 w 616048"/>
              <a:gd name="connsiteY2" fmla="*/ 2059 h 311877"/>
              <a:gd name="connsiteX3" fmla="*/ 598868 w 616048"/>
              <a:gd name="connsiteY3" fmla="*/ 308220 h 311877"/>
              <a:gd name="connsiteX4" fmla="*/ 15473 w 616048"/>
              <a:gd name="connsiteY4" fmla="*/ 311877 h 311877"/>
              <a:gd name="connsiteX0" fmla="*/ 4043 w 616048"/>
              <a:gd name="connsiteY0" fmla="*/ 330927 h 330927"/>
              <a:gd name="connsiteX1" fmla="*/ 0 w 616048"/>
              <a:gd name="connsiteY1" fmla="*/ 0 h 330927"/>
              <a:gd name="connsiteX2" fmla="*/ 616048 w 616048"/>
              <a:gd name="connsiteY2" fmla="*/ 2059 h 330927"/>
              <a:gd name="connsiteX3" fmla="*/ 598868 w 616048"/>
              <a:gd name="connsiteY3" fmla="*/ 308220 h 330927"/>
              <a:gd name="connsiteX4" fmla="*/ 4043 w 616048"/>
              <a:gd name="connsiteY4" fmla="*/ 330927 h 330927"/>
              <a:gd name="connsiteX0" fmla="*/ 4043 w 616048"/>
              <a:gd name="connsiteY0" fmla="*/ 330927 h 330927"/>
              <a:gd name="connsiteX1" fmla="*/ 0 w 616048"/>
              <a:gd name="connsiteY1" fmla="*/ 0 h 330927"/>
              <a:gd name="connsiteX2" fmla="*/ 616048 w 616048"/>
              <a:gd name="connsiteY2" fmla="*/ 2059 h 330927"/>
              <a:gd name="connsiteX3" fmla="*/ 598868 w 616048"/>
              <a:gd name="connsiteY3" fmla="*/ 308220 h 330927"/>
              <a:gd name="connsiteX4" fmla="*/ 4043 w 616048"/>
              <a:gd name="connsiteY4" fmla="*/ 330927 h 330927"/>
              <a:gd name="connsiteX0" fmla="*/ 4043 w 616048"/>
              <a:gd name="connsiteY0" fmla="*/ 330927 h 331919"/>
              <a:gd name="connsiteX1" fmla="*/ 0 w 616048"/>
              <a:gd name="connsiteY1" fmla="*/ 0 h 331919"/>
              <a:gd name="connsiteX2" fmla="*/ 616048 w 616048"/>
              <a:gd name="connsiteY2" fmla="*/ 2059 h 331919"/>
              <a:gd name="connsiteX3" fmla="*/ 598868 w 616048"/>
              <a:gd name="connsiteY3" fmla="*/ 308220 h 331919"/>
              <a:gd name="connsiteX4" fmla="*/ 4043 w 616048"/>
              <a:gd name="connsiteY4" fmla="*/ 330927 h 331919"/>
              <a:gd name="connsiteX0" fmla="*/ 4043 w 616048"/>
              <a:gd name="connsiteY0" fmla="*/ 330927 h 336035"/>
              <a:gd name="connsiteX1" fmla="*/ 0 w 616048"/>
              <a:gd name="connsiteY1" fmla="*/ 0 h 336035"/>
              <a:gd name="connsiteX2" fmla="*/ 616048 w 616048"/>
              <a:gd name="connsiteY2" fmla="*/ 2059 h 336035"/>
              <a:gd name="connsiteX3" fmla="*/ 614108 w 616048"/>
              <a:gd name="connsiteY3" fmla="*/ 331080 h 336035"/>
              <a:gd name="connsiteX4" fmla="*/ 4043 w 616048"/>
              <a:gd name="connsiteY4" fmla="*/ 330927 h 336035"/>
              <a:gd name="connsiteX0" fmla="*/ 4043 w 616048"/>
              <a:gd name="connsiteY0" fmla="*/ 330927 h 333136"/>
              <a:gd name="connsiteX1" fmla="*/ 0 w 616048"/>
              <a:gd name="connsiteY1" fmla="*/ 0 h 333136"/>
              <a:gd name="connsiteX2" fmla="*/ 616048 w 616048"/>
              <a:gd name="connsiteY2" fmla="*/ 2059 h 333136"/>
              <a:gd name="connsiteX3" fmla="*/ 614108 w 616048"/>
              <a:gd name="connsiteY3" fmla="*/ 331080 h 333136"/>
              <a:gd name="connsiteX4" fmla="*/ 4043 w 616048"/>
              <a:gd name="connsiteY4" fmla="*/ 330927 h 333136"/>
              <a:gd name="connsiteX0" fmla="*/ 4043 w 616048"/>
              <a:gd name="connsiteY0" fmla="*/ 33092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30927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2138 w 616048"/>
              <a:gd name="connsiteY0" fmla="*/ 33854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2138 w 616048"/>
              <a:gd name="connsiteY4" fmla="*/ 338547 h 340605"/>
              <a:gd name="connsiteX0" fmla="*/ 2138 w 616048"/>
              <a:gd name="connsiteY0" fmla="*/ 33854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2138 w 616048"/>
              <a:gd name="connsiteY4" fmla="*/ 338547 h 340605"/>
              <a:gd name="connsiteX0" fmla="*/ 2138 w 616876"/>
              <a:gd name="connsiteY0" fmla="*/ 338547 h 338547"/>
              <a:gd name="connsiteX1" fmla="*/ 0 w 616876"/>
              <a:gd name="connsiteY1" fmla="*/ 0 h 338547"/>
              <a:gd name="connsiteX2" fmla="*/ 616048 w 616876"/>
              <a:gd name="connsiteY2" fmla="*/ 2059 h 338547"/>
              <a:gd name="connsiteX3" fmla="*/ 616013 w 616876"/>
              <a:gd name="connsiteY3" fmla="*/ 336795 h 338547"/>
              <a:gd name="connsiteX4" fmla="*/ 2138 w 616876"/>
              <a:gd name="connsiteY4" fmla="*/ 338547 h 338547"/>
              <a:gd name="connsiteX0" fmla="*/ 2138 w 616876"/>
              <a:gd name="connsiteY0" fmla="*/ 338547 h 344415"/>
              <a:gd name="connsiteX1" fmla="*/ 0 w 616876"/>
              <a:gd name="connsiteY1" fmla="*/ 0 h 344415"/>
              <a:gd name="connsiteX2" fmla="*/ 616048 w 616876"/>
              <a:gd name="connsiteY2" fmla="*/ 2059 h 344415"/>
              <a:gd name="connsiteX3" fmla="*/ 616013 w 616876"/>
              <a:gd name="connsiteY3" fmla="*/ 344415 h 344415"/>
              <a:gd name="connsiteX4" fmla="*/ 2138 w 616876"/>
              <a:gd name="connsiteY4" fmla="*/ 338547 h 344415"/>
              <a:gd name="connsiteX0" fmla="*/ 2138 w 616876"/>
              <a:gd name="connsiteY0" fmla="*/ 338547 h 338547"/>
              <a:gd name="connsiteX1" fmla="*/ 0 w 616876"/>
              <a:gd name="connsiteY1" fmla="*/ 0 h 338547"/>
              <a:gd name="connsiteX2" fmla="*/ 616048 w 616876"/>
              <a:gd name="connsiteY2" fmla="*/ 2059 h 338547"/>
              <a:gd name="connsiteX3" fmla="*/ 616013 w 616876"/>
              <a:gd name="connsiteY3" fmla="*/ 334890 h 338547"/>
              <a:gd name="connsiteX4" fmla="*/ 2138 w 616876"/>
              <a:gd name="connsiteY4" fmla="*/ 338547 h 338547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2059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2059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154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876" h="342510">
                <a:moveTo>
                  <a:pt x="2138" y="338547"/>
                </a:moveTo>
                <a:cubicBezTo>
                  <a:pt x="3453" y="176338"/>
                  <a:pt x="118" y="174133"/>
                  <a:pt x="0" y="0"/>
                </a:cubicBezTo>
                <a:lnTo>
                  <a:pt x="616048" y="154"/>
                </a:lnTo>
                <a:cubicBezTo>
                  <a:pt x="616048" y="111940"/>
                  <a:pt x="617935" y="186572"/>
                  <a:pt x="616013" y="342510"/>
                </a:cubicBezTo>
                <a:lnTo>
                  <a:pt x="2138" y="338547"/>
                </a:lnTo>
                <a:close/>
              </a:path>
            </a:pathLst>
          </a:custGeom>
          <a:ln w="19050" cmpd="sng">
            <a:noFill/>
          </a:ln>
        </p:spPr>
        <p:txBody>
          <a:bodyPr vert="horz" lIns="9144" tIns="9144" rIns="9144" bIns="9144" rtlCol="0" anchor="t" anchorCtr="0">
            <a:normAutofit/>
          </a:bodyPr>
          <a:lstStyle>
            <a:lvl1pPr algn="r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B1B3AD-80CD-4C4C-B9E6-D3174EA9BC3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232488" y="843558"/>
            <a:ext cx="8659992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5468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76256" y="771550"/>
            <a:ext cx="1985392" cy="3866952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1520" y="771550"/>
            <a:ext cx="6480720" cy="386695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232489" y="4731990"/>
            <a:ext cx="2179272" cy="2161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01C776-EFD8-4A78-A5CB-351836A73578}" type="datetimeFigureOut">
              <a:rPr lang="de-DE" smtClean="0"/>
              <a:pPr/>
              <a:t>19.09.2023</a:t>
            </a:fld>
            <a:endParaRPr lang="de-DE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55776" y="4731990"/>
            <a:ext cx="5616624" cy="404812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cap="none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82192" y="4731990"/>
            <a:ext cx="616876" cy="342510"/>
          </a:xfrm>
          <a:custGeom>
            <a:avLst/>
            <a:gdLst>
              <a:gd name="connsiteX0" fmla="*/ 0 w 934968"/>
              <a:gd name="connsiteY0" fmla="*/ 202406 h 404812"/>
              <a:gd name="connsiteX1" fmla="*/ 467484 w 934968"/>
              <a:gd name="connsiteY1" fmla="*/ 0 h 404812"/>
              <a:gd name="connsiteX2" fmla="*/ 934968 w 934968"/>
              <a:gd name="connsiteY2" fmla="*/ 202406 h 404812"/>
              <a:gd name="connsiteX3" fmla="*/ 467484 w 934968"/>
              <a:gd name="connsiteY3" fmla="*/ 404812 h 404812"/>
              <a:gd name="connsiteX4" fmla="*/ 0 w 934968"/>
              <a:gd name="connsiteY4" fmla="*/ 202406 h 404812"/>
              <a:gd name="connsiteX0" fmla="*/ 0 w 934968"/>
              <a:gd name="connsiteY0" fmla="*/ 202406 h 404812"/>
              <a:gd name="connsiteX1" fmla="*/ 467484 w 934968"/>
              <a:gd name="connsiteY1" fmla="*/ 0 h 404812"/>
              <a:gd name="connsiteX2" fmla="*/ 934968 w 934968"/>
              <a:gd name="connsiteY2" fmla="*/ 202406 h 404812"/>
              <a:gd name="connsiteX3" fmla="*/ 467484 w 934968"/>
              <a:gd name="connsiteY3" fmla="*/ 404812 h 404812"/>
              <a:gd name="connsiteX4" fmla="*/ 0 w 934968"/>
              <a:gd name="connsiteY4" fmla="*/ 202406 h 404812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06062 h 414258"/>
              <a:gd name="connsiteX1" fmla="*/ 467484 w 928529"/>
              <a:gd name="connsiteY1" fmla="*/ 3656 h 414258"/>
              <a:gd name="connsiteX2" fmla="*/ 928529 w 928529"/>
              <a:gd name="connsiteY2" fmla="*/ 0 h 414258"/>
              <a:gd name="connsiteX3" fmla="*/ 467484 w 928529"/>
              <a:gd name="connsiteY3" fmla="*/ 408468 h 414258"/>
              <a:gd name="connsiteX4" fmla="*/ 0 w 928529"/>
              <a:gd name="connsiteY4" fmla="*/ 206062 h 414258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06062 h 414258"/>
              <a:gd name="connsiteX1" fmla="*/ 467484 w 928529"/>
              <a:gd name="connsiteY1" fmla="*/ 3656 h 414258"/>
              <a:gd name="connsiteX2" fmla="*/ 928529 w 928529"/>
              <a:gd name="connsiteY2" fmla="*/ 0 h 414258"/>
              <a:gd name="connsiteX3" fmla="*/ 467484 w 928529"/>
              <a:gd name="connsiteY3" fmla="*/ 408468 h 414258"/>
              <a:gd name="connsiteX4" fmla="*/ 0 w 928529"/>
              <a:gd name="connsiteY4" fmla="*/ 206062 h 414258"/>
              <a:gd name="connsiteX0" fmla="*/ 3585 w 932114"/>
              <a:gd name="connsiteY0" fmla="*/ 206062 h 413015"/>
              <a:gd name="connsiteX1" fmla="*/ 329401 w 932114"/>
              <a:gd name="connsiteY1" fmla="*/ 3656 h 413015"/>
              <a:gd name="connsiteX2" fmla="*/ 932114 w 932114"/>
              <a:gd name="connsiteY2" fmla="*/ 0 h 413015"/>
              <a:gd name="connsiteX3" fmla="*/ 471069 w 932114"/>
              <a:gd name="connsiteY3" fmla="*/ 408468 h 413015"/>
              <a:gd name="connsiteX4" fmla="*/ 3585 w 932114"/>
              <a:gd name="connsiteY4" fmla="*/ 206062 h 413015"/>
              <a:gd name="connsiteX0" fmla="*/ 29228 w 1023703"/>
              <a:gd name="connsiteY0" fmla="*/ 206062 h 319569"/>
              <a:gd name="connsiteX1" fmla="*/ 355044 w 1023703"/>
              <a:gd name="connsiteY1" fmla="*/ 3656 h 319569"/>
              <a:gd name="connsiteX2" fmla="*/ 957757 w 1023703"/>
              <a:gd name="connsiteY2" fmla="*/ 0 h 319569"/>
              <a:gd name="connsiteX3" fmla="*/ 953912 w 1023703"/>
              <a:gd name="connsiteY3" fmla="*/ 311876 h 319569"/>
              <a:gd name="connsiteX4" fmla="*/ 29228 w 1023703"/>
              <a:gd name="connsiteY4" fmla="*/ 206062 h 319569"/>
              <a:gd name="connsiteX0" fmla="*/ 29228 w 957757"/>
              <a:gd name="connsiteY0" fmla="*/ 206062 h 366022"/>
              <a:gd name="connsiteX1" fmla="*/ 355044 w 957757"/>
              <a:gd name="connsiteY1" fmla="*/ 3656 h 366022"/>
              <a:gd name="connsiteX2" fmla="*/ 957757 w 957757"/>
              <a:gd name="connsiteY2" fmla="*/ 0 h 366022"/>
              <a:gd name="connsiteX3" fmla="*/ 953912 w 957757"/>
              <a:gd name="connsiteY3" fmla="*/ 311876 h 366022"/>
              <a:gd name="connsiteX4" fmla="*/ 29228 w 957757"/>
              <a:gd name="connsiteY4" fmla="*/ 206062 h 366022"/>
              <a:gd name="connsiteX0" fmla="*/ 29228 w 957757"/>
              <a:gd name="connsiteY0" fmla="*/ 206062 h 366022"/>
              <a:gd name="connsiteX1" fmla="*/ 355044 w 957757"/>
              <a:gd name="connsiteY1" fmla="*/ 3656 h 366022"/>
              <a:gd name="connsiteX2" fmla="*/ 957757 w 957757"/>
              <a:gd name="connsiteY2" fmla="*/ 0 h 366022"/>
              <a:gd name="connsiteX3" fmla="*/ 953912 w 957757"/>
              <a:gd name="connsiteY3" fmla="*/ 311876 h 366022"/>
              <a:gd name="connsiteX4" fmla="*/ 29228 w 957757"/>
              <a:gd name="connsiteY4" fmla="*/ 206062 h 366022"/>
              <a:gd name="connsiteX0" fmla="*/ 29228 w 957757"/>
              <a:gd name="connsiteY0" fmla="*/ 206062 h 311876"/>
              <a:gd name="connsiteX1" fmla="*/ 355044 w 957757"/>
              <a:gd name="connsiteY1" fmla="*/ 3656 h 311876"/>
              <a:gd name="connsiteX2" fmla="*/ 957757 w 957757"/>
              <a:gd name="connsiteY2" fmla="*/ 0 h 311876"/>
              <a:gd name="connsiteX3" fmla="*/ 953912 w 957757"/>
              <a:gd name="connsiteY3" fmla="*/ 311876 h 311876"/>
              <a:gd name="connsiteX4" fmla="*/ 29228 w 957757"/>
              <a:gd name="connsiteY4" fmla="*/ 206062 h 311876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47275 w 634514"/>
              <a:gd name="connsiteY0" fmla="*/ 296214 h 320914"/>
              <a:gd name="connsiteX1" fmla="*/ 31801 w 634514"/>
              <a:gd name="connsiteY1" fmla="*/ 3656 h 320914"/>
              <a:gd name="connsiteX2" fmla="*/ 634514 w 634514"/>
              <a:gd name="connsiteY2" fmla="*/ 0 h 320914"/>
              <a:gd name="connsiteX3" fmla="*/ 630669 w 634514"/>
              <a:gd name="connsiteY3" fmla="*/ 311876 h 320914"/>
              <a:gd name="connsiteX4" fmla="*/ 47275 w 634514"/>
              <a:gd name="connsiteY4" fmla="*/ 296214 h 320914"/>
              <a:gd name="connsiteX0" fmla="*/ 51420 w 625780"/>
              <a:gd name="connsiteY0" fmla="*/ 315533 h 335396"/>
              <a:gd name="connsiteX1" fmla="*/ 23067 w 625780"/>
              <a:gd name="connsiteY1" fmla="*/ 3656 h 335396"/>
              <a:gd name="connsiteX2" fmla="*/ 625780 w 625780"/>
              <a:gd name="connsiteY2" fmla="*/ 0 h 335396"/>
              <a:gd name="connsiteX3" fmla="*/ 621935 w 625780"/>
              <a:gd name="connsiteY3" fmla="*/ 311876 h 335396"/>
              <a:gd name="connsiteX4" fmla="*/ 51420 w 625780"/>
              <a:gd name="connsiteY4" fmla="*/ 315533 h 335396"/>
              <a:gd name="connsiteX0" fmla="*/ 28353 w 602713"/>
              <a:gd name="connsiteY0" fmla="*/ 315533 h 335396"/>
              <a:gd name="connsiteX1" fmla="*/ 0 w 602713"/>
              <a:gd name="connsiteY1" fmla="*/ 3656 h 335396"/>
              <a:gd name="connsiteX2" fmla="*/ 602713 w 602713"/>
              <a:gd name="connsiteY2" fmla="*/ 0 h 335396"/>
              <a:gd name="connsiteX3" fmla="*/ 598868 w 602713"/>
              <a:gd name="connsiteY3" fmla="*/ 311876 h 335396"/>
              <a:gd name="connsiteX4" fmla="*/ 28353 w 602713"/>
              <a:gd name="connsiteY4" fmla="*/ 315533 h 335396"/>
              <a:gd name="connsiteX0" fmla="*/ 0 w 606558"/>
              <a:gd name="connsiteY0" fmla="*/ 315533 h 335396"/>
              <a:gd name="connsiteX1" fmla="*/ 3845 w 606558"/>
              <a:gd name="connsiteY1" fmla="*/ 3656 h 335396"/>
              <a:gd name="connsiteX2" fmla="*/ 606558 w 606558"/>
              <a:gd name="connsiteY2" fmla="*/ 0 h 335396"/>
              <a:gd name="connsiteX3" fmla="*/ 602713 w 606558"/>
              <a:gd name="connsiteY3" fmla="*/ 311876 h 335396"/>
              <a:gd name="connsiteX4" fmla="*/ 0 w 606558"/>
              <a:gd name="connsiteY4" fmla="*/ 315533 h 335396"/>
              <a:gd name="connsiteX0" fmla="*/ 0 w 606558"/>
              <a:gd name="connsiteY0" fmla="*/ 315533 h 315533"/>
              <a:gd name="connsiteX1" fmla="*/ 3845 w 606558"/>
              <a:gd name="connsiteY1" fmla="*/ 3656 h 315533"/>
              <a:gd name="connsiteX2" fmla="*/ 606558 w 606558"/>
              <a:gd name="connsiteY2" fmla="*/ 0 h 315533"/>
              <a:gd name="connsiteX3" fmla="*/ 602713 w 606558"/>
              <a:gd name="connsiteY3" fmla="*/ 311876 h 315533"/>
              <a:gd name="connsiteX4" fmla="*/ 0 w 606558"/>
              <a:gd name="connsiteY4" fmla="*/ 315533 h 315533"/>
              <a:gd name="connsiteX0" fmla="*/ 15473 w 602713"/>
              <a:gd name="connsiteY0" fmla="*/ 315533 h 315533"/>
              <a:gd name="connsiteX1" fmla="*/ 0 w 602713"/>
              <a:gd name="connsiteY1" fmla="*/ 3656 h 315533"/>
              <a:gd name="connsiteX2" fmla="*/ 602713 w 602713"/>
              <a:gd name="connsiteY2" fmla="*/ 0 h 315533"/>
              <a:gd name="connsiteX3" fmla="*/ 598868 w 602713"/>
              <a:gd name="connsiteY3" fmla="*/ 311876 h 315533"/>
              <a:gd name="connsiteX4" fmla="*/ 15473 w 602713"/>
              <a:gd name="connsiteY4" fmla="*/ 315533 h 315533"/>
              <a:gd name="connsiteX0" fmla="*/ 15473 w 616048"/>
              <a:gd name="connsiteY0" fmla="*/ 311877 h 311877"/>
              <a:gd name="connsiteX1" fmla="*/ 0 w 616048"/>
              <a:gd name="connsiteY1" fmla="*/ 0 h 311877"/>
              <a:gd name="connsiteX2" fmla="*/ 616048 w 616048"/>
              <a:gd name="connsiteY2" fmla="*/ 2059 h 311877"/>
              <a:gd name="connsiteX3" fmla="*/ 598868 w 616048"/>
              <a:gd name="connsiteY3" fmla="*/ 308220 h 311877"/>
              <a:gd name="connsiteX4" fmla="*/ 15473 w 616048"/>
              <a:gd name="connsiteY4" fmla="*/ 311877 h 311877"/>
              <a:gd name="connsiteX0" fmla="*/ 4043 w 616048"/>
              <a:gd name="connsiteY0" fmla="*/ 330927 h 330927"/>
              <a:gd name="connsiteX1" fmla="*/ 0 w 616048"/>
              <a:gd name="connsiteY1" fmla="*/ 0 h 330927"/>
              <a:gd name="connsiteX2" fmla="*/ 616048 w 616048"/>
              <a:gd name="connsiteY2" fmla="*/ 2059 h 330927"/>
              <a:gd name="connsiteX3" fmla="*/ 598868 w 616048"/>
              <a:gd name="connsiteY3" fmla="*/ 308220 h 330927"/>
              <a:gd name="connsiteX4" fmla="*/ 4043 w 616048"/>
              <a:gd name="connsiteY4" fmla="*/ 330927 h 330927"/>
              <a:gd name="connsiteX0" fmla="*/ 4043 w 616048"/>
              <a:gd name="connsiteY0" fmla="*/ 330927 h 330927"/>
              <a:gd name="connsiteX1" fmla="*/ 0 w 616048"/>
              <a:gd name="connsiteY1" fmla="*/ 0 h 330927"/>
              <a:gd name="connsiteX2" fmla="*/ 616048 w 616048"/>
              <a:gd name="connsiteY2" fmla="*/ 2059 h 330927"/>
              <a:gd name="connsiteX3" fmla="*/ 598868 w 616048"/>
              <a:gd name="connsiteY3" fmla="*/ 308220 h 330927"/>
              <a:gd name="connsiteX4" fmla="*/ 4043 w 616048"/>
              <a:gd name="connsiteY4" fmla="*/ 330927 h 330927"/>
              <a:gd name="connsiteX0" fmla="*/ 4043 w 616048"/>
              <a:gd name="connsiteY0" fmla="*/ 330927 h 331919"/>
              <a:gd name="connsiteX1" fmla="*/ 0 w 616048"/>
              <a:gd name="connsiteY1" fmla="*/ 0 h 331919"/>
              <a:gd name="connsiteX2" fmla="*/ 616048 w 616048"/>
              <a:gd name="connsiteY2" fmla="*/ 2059 h 331919"/>
              <a:gd name="connsiteX3" fmla="*/ 598868 w 616048"/>
              <a:gd name="connsiteY3" fmla="*/ 308220 h 331919"/>
              <a:gd name="connsiteX4" fmla="*/ 4043 w 616048"/>
              <a:gd name="connsiteY4" fmla="*/ 330927 h 331919"/>
              <a:gd name="connsiteX0" fmla="*/ 4043 w 616048"/>
              <a:gd name="connsiteY0" fmla="*/ 330927 h 336035"/>
              <a:gd name="connsiteX1" fmla="*/ 0 w 616048"/>
              <a:gd name="connsiteY1" fmla="*/ 0 h 336035"/>
              <a:gd name="connsiteX2" fmla="*/ 616048 w 616048"/>
              <a:gd name="connsiteY2" fmla="*/ 2059 h 336035"/>
              <a:gd name="connsiteX3" fmla="*/ 614108 w 616048"/>
              <a:gd name="connsiteY3" fmla="*/ 331080 h 336035"/>
              <a:gd name="connsiteX4" fmla="*/ 4043 w 616048"/>
              <a:gd name="connsiteY4" fmla="*/ 330927 h 336035"/>
              <a:gd name="connsiteX0" fmla="*/ 4043 w 616048"/>
              <a:gd name="connsiteY0" fmla="*/ 330927 h 333136"/>
              <a:gd name="connsiteX1" fmla="*/ 0 w 616048"/>
              <a:gd name="connsiteY1" fmla="*/ 0 h 333136"/>
              <a:gd name="connsiteX2" fmla="*/ 616048 w 616048"/>
              <a:gd name="connsiteY2" fmla="*/ 2059 h 333136"/>
              <a:gd name="connsiteX3" fmla="*/ 614108 w 616048"/>
              <a:gd name="connsiteY3" fmla="*/ 331080 h 333136"/>
              <a:gd name="connsiteX4" fmla="*/ 4043 w 616048"/>
              <a:gd name="connsiteY4" fmla="*/ 330927 h 333136"/>
              <a:gd name="connsiteX0" fmla="*/ 4043 w 616048"/>
              <a:gd name="connsiteY0" fmla="*/ 33092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30927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2138 w 616048"/>
              <a:gd name="connsiteY0" fmla="*/ 33854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2138 w 616048"/>
              <a:gd name="connsiteY4" fmla="*/ 338547 h 340605"/>
              <a:gd name="connsiteX0" fmla="*/ 2138 w 616048"/>
              <a:gd name="connsiteY0" fmla="*/ 33854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2138 w 616048"/>
              <a:gd name="connsiteY4" fmla="*/ 338547 h 340605"/>
              <a:gd name="connsiteX0" fmla="*/ 2138 w 616876"/>
              <a:gd name="connsiteY0" fmla="*/ 338547 h 338547"/>
              <a:gd name="connsiteX1" fmla="*/ 0 w 616876"/>
              <a:gd name="connsiteY1" fmla="*/ 0 h 338547"/>
              <a:gd name="connsiteX2" fmla="*/ 616048 w 616876"/>
              <a:gd name="connsiteY2" fmla="*/ 2059 h 338547"/>
              <a:gd name="connsiteX3" fmla="*/ 616013 w 616876"/>
              <a:gd name="connsiteY3" fmla="*/ 336795 h 338547"/>
              <a:gd name="connsiteX4" fmla="*/ 2138 w 616876"/>
              <a:gd name="connsiteY4" fmla="*/ 338547 h 338547"/>
              <a:gd name="connsiteX0" fmla="*/ 2138 w 616876"/>
              <a:gd name="connsiteY0" fmla="*/ 338547 h 344415"/>
              <a:gd name="connsiteX1" fmla="*/ 0 w 616876"/>
              <a:gd name="connsiteY1" fmla="*/ 0 h 344415"/>
              <a:gd name="connsiteX2" fmla="*/ 616048 w 616876"/>
              <a:gd name="connsiteY2" fmla="*/ 2059 h 344415"/>
              <a:gd name="connsiteX3" fmla="*/ 616013 w 616876"/>
              <a:gd name="connsiteY3" fmla="*/ 344415 h 344415"/>
              <a:gd name="connsiteX4" fmla="*/ 2138 w 616876"/>
              <a:gd name="connsiteY4" fmla="*/ 338547 h 344415"/>
              <a:gd name="connsiteX0" fmla="*/ 2138 w 616876"/>
              <a:gd name="connsiteY0" fmla="*/ 338547 h 338547"/>
              <a:gd name="connsiteX1" fmla="*/ 0 w 616876"/>
              <a:gd name="connsiteY1" fmla="*/ 0 h 338547"/>
              <a:gd name="connsiteX2" fmla="*/ 616048 w 616876"/>
              <a:gd name="connsiteY2" fmla="*/ 2059 h 338547"/>
              <a:gd name="connsiteX3" fmla="*/ 616013 w 616876"/>
              <a:gd name="connsiteY3" fmla="*/ 334890 h 338547"/>
              <a:gd name="connsiteX4" fmla="*/ 2138 w 616876"/>
              <a:gd name="connsiteY4" fmla="*/ 338547 h 338547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2059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2059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154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876" h="342510">
                <a:moveTo>
                  <a:pt x="2138" y="338547"/>
                </a:moveTo>
                <a:cubicBezTo>
                  <a:pt x="3453" y="176338"/>
                  <a:pt x="118" y="174133"/>
                  <a:pt x="0" y="0"/>
                </a:cubicBezTo>
                <a:lnTo>
                  <a:pt x="616048" y="154"/>
                </a:lnTo>
                <a:cubicBezTo>
                  <a:pt x="616048" y="111940"/>
                  <a:pt x="617935" y="186572"/>
                  <a:pt x="616013" y="342510"/>
                </a:cubicBezTo>
                <a:lnTo>
                  <a:pt x="2138" y="338547"/>
                </a:lnTo>
                <a:close/>
              </a:path>
            </a:pathLst>
          </a:custGeom>
          <a:ln w="19050" cmpd="sng">
            <a:noFill/>
          </a:ln>
        </p:spPr>
        <p:txBody>
          <a:bodyPr vert="horz" lIns="9144" tIns="9144" rIns="9144" bIns="9144" rtlCol="0" anchor="t" anchorCtr="0">
            <a:normAutofit/>
          </a:bodyPr>
          <a:lstStyle>
            <a:lvl1pPr algn="r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B1B3AD-80CD-4C4C-B9E6-D3174EA9BC3B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58614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32489" y="4731990"/>
            <a:ext cx="2179272" cy="2161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01C776-EFD8-4A78-A5CB-351836A73578}" type="datetimeFigureOut">
              <a:rPr lang="de-DE" smtClean="0"/>
              <a:pPr/>
              <a:t>19.09.2023</a:t>
            </a:fld>
            <a:endParaRPr lang="de-DE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55776" y="4731990"/>
            <a:ext cx="5616624" cy="404812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cap="none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82192" y="4731990"/>
            <a:ext cx="616876" cy="342510"/>
          </a:xfrm>
          <a:custGeom>
            <a:avLst/>
            <a:gdLst>
              <a:gd name="connsiteX0" fmla="*/ 0 w 934968"/>
              <a:gd name="connsiteY0" fmla="*/ 202406 h 404812"/>
              <a:gd name="connsiteX1" fmla="*/ 467484 w 934968"/>
              <a:gd name="connsiteY1" fmla="*/ 0 h 404812"/>
              <a:gd name="connsiteX2" fmla="*/ 934968 w 934968"/>
              <a:gd name="connsiteY2" fmla="*/ 202406 h 404812"/>
              <a:gd name="connsiteX3" fmla="*/ 467484 w 934968"/>
              <a:gd name="connsiteY3" fmla="*/ 404812 h 404812"/>
              <a:gd name="connsiteX4" fmla="*/ 0 w 934968"/>
              <a:gd name="connsiteY4" fmla="*/ 202406 h 404812"/>
              <a:gd name="connsiteX0" fmla="*/ 0 w 934968"/>
              <a:gd name="connsiteY0" fmla="*/ 202406 h 404812"/>
              <a:gd name="connsiteX1" fmla="*/ 467484 w 934968"/>
              <a:gd name="connsiteY1" fmla="*/ 0 h 404812"/>
              <a:gd name="connsiteX2" fmla="*/ 934968 w 934968"/>
              <a:gd name="connsiteY2" fmla="*/ 202406 h 404812"/>
              <a:gd name="connsiteX3" fmla="*/ 467484 w 934968"/>
              <a:gd name="connsiteY3" fmla="*/ 404812 h 404812"/>
              <a:gd name="connsiteX4" fmla="*/ 0 w 934968"/>
              <a:gd name="connsiteY4" fmla="*/ 202406 h 404812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06062 h 414258"/>
              <a:gd name="connsiteX1" fmla="*/ 467484 w 928529"/>
              <a:gd name="connsiteY1" fmla="*/ 3656 h 414258"/>
              <a:gd name="connsiteX2" fmla="*/ 928529 w 928529"/>
              <a:gd name="connsiteY2" fmla="*/ 0 h 414258"/>
              <a:gd name="connsiteX3" fmla="*/ 467484 w 928529"/>
              <a:gd name="connsiteY3" fmla="*/ 408468 h 414258"/>
              <a:gd name="connsiteX4" fmla="*/ 0 w 928529"/>
              <a:gd name="connsiteY4" fmla="*/ 206062 h 414258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06062 h 414258"/>
              <a:gd name="connsiteX1" fmla="*/ 467484 w 928529"/>
              <a:gd name="connsiteY1" fmla="*/ 3656 h 414258"/>
              <a:gd name="connsiteX2" fmla="*/ 928529 w 928529"/>
              <a:gd name="connsiteY2" fmla="*/ 0 h 414258"/>
              <a:gd name="connsiteX3" fmla="*/ 467484 w 928529"/>
              <a:gd name="connsiteY3" fmla="*/ 408468 h 414258"/>
              <a:gd name="connsiteX4" fmla="*/ 0 w 928529"/>
              <a:gd name="connsiteY4" fmla="*/ 206062 h 414258"/>
              <a:gd name="connsiteX0" fmla="*/ 3585 w 932114"/>
              <a:gd name="connsiteY0" fmla="*/ 206062 h 413015"/>
              <a:gd name="connsiteX1" fmla="*/ 329401 w 932114"/>
              <a:gd name="connsiteY1" fmla="*/ 3656 h 413015"/>
              <a:gd name="connsiteX2" fmla="*/ 932114 w 932114"/>
              <a:gd name="connsiteY2" fmla="*/ 0 h 413015"/>
              <a:gd name="connsiteX3" fmla="*/ 471069 w 932114"/>
              <a:gd name="connsiteY3" fmla="*/ 408468 h 413015"/>
              <a:gd name="connsiteX4" fmla="*/ 3585 w 932114"/>
              <a:gd name="connsiteY4" fmla="*/ 206062 h 413015"/>
              <a:gd name="connsiteX0" fmla="*/ 29228 w 1023703"/>
              <a:gd name="connsiteY0" fmla="*/ 206062 h 319569"/>
              <a:gd name="connsiteX1" fmla="*/ 355044 w 1023703"/>
              <a:gd name="connsiteY1" fmla="*/ 3656 h 319569"/>
              <a:gd name="connsiteX2" fmla="*/ 957757 w 1023703"/>
              <a:gd name="connsiteY2" fmla="*/ 0 h 319569"/>
              <a:gd name="connsiteX3" fmla="*/ 953912 w 1023703"/>
              <a:gd name="connsiteY3" fmla="*/ 311876 h 319569"/>
              <a:gd name="connsiteX4" fmla="*/ 29228 w 1023703"/>
              <a:gd name="connsiteY4" fmla="*/ 206062 h 319569"/>
              <a:gd name="connsiteX0" fmla="*/ 29228 w 957757"/>
              <a:gd name="connsiteY0" fmla="*/ 206062 h 366022"/>
              <a:gd name="connsiteX1" fmla="*/ 355044 w 957757"/>
              <a:gd name="connsiteY1" fmla="*/ 3656 h 366022"/>
              <a:gd name="connsiteX2" fmla="*/ 957757 w 957757"/>
              <a:gd name="connsiteY2" fmla="*/ 0 h 366022"/>
              <a:gd name="connsiteX3" fmla="*/ 953912 w 957757"/>
              <a:gd name="connsiteY3" fmla="*/ 311876 h 366022"/>
              <a:gd name="connsiteX4" fmla="*/ 29228 w 957757"/>
              <a:gd name="connsiteY4" fmla="*/ 206062 h 366022"/>
              <a:gd name="connsiteX0" fmla="*/ 29228 w 957757"/>
              <a:gd name="connsiteY0" fmla="*/ 206062 h 366022"/>
              <a:gd name="connsiteX1" fmla="*/ 355044 w 957757"/>
              <a:gd name="connsiteY1" fmla="*/ 3656 h 366022"/>
              <a:gd name="connsiteX2" fmla="*/ 957757 w 957757"/>
              <a:gd name="connsiteY2" fmla="*/ 0 h 366022"/>
              <a:gd name="connsiteX3" fmla="*/ 953912 w 957757"/>
              <a:gd name="connsiteY3" fmla="*/ 311876 h 366022"/>
              <a:gd name="connsiteX4" fmla="*/ 29228 w 957757"/>
              <a:gd name="connsiteY4" fmla="*/ 206062 h 366022"/>
              <a:gd name="connsiteX0" fmla="*/ 29228 w 957757"/>
              <a:gd name="connsiteY0" fmla="*/ 206062 h 311876"/>
              <a:gd name="connsiteX1" fmla="*/ 355044 w 957757"/>
              <a:gd name="connsiteY1" fmla="*/ 3656 h 311876"/>
              <a:gd name="connsiteX2" fmla="*/ 957757 w 957757"/>
              <a:gd name="connsiteY2" fmla="*/ 0 h 311876"/>
              <a:gd name="connsiteX3" fmla="*/ 953912 w 957757"/>
              <a:gd name="connsiteY3" fmla="*/ 311876 h 311876"/>
              <a:gd name="connsiteX4" fmla="*/ 29228 w 957757"/>
              <a:gd name="connsiteY4" fmla="*/ 206062 h 311876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47275 w 634514"/>
              <a:gd name="connsiteY0" fmla="*/ 296214 h 320914"/>
              <a:gd name="connsiteX1" fmla="*/ 31801 w 634514"/>
              <a:gd name="connsiteY1" fmla="*/ 3656 h 320914"/>
              <a:gd name="connsiteX2" fmla="*/ 634514 w 634514"/>
              <a:gd name="connsiteY2" fmla="*/ 0 h 320914"/>
              <a:gd name="connsiteX3" fmla="*/ 630669 w 634514"/>
              <a:gd name="connsiteY3" fmla="*/ 311876 h 320914"/>
              <a:gd name="connsiteX4" fmla="*/ 47275 w 634514"/>
              <a:gd name="connsiteY4" fmla="*/ 296214 h 320914"/>
              <a:gd name="connsiteX0" fmla="*/ 51420 w 625780"/>
              <a:gd name="connsiteY0" fmla="*/ 315533 h 335396"/>
              <a:gd name="connsiteX1" fmla="*/ 23067 w 625780"/>
              <a:gd name="connsiteY1" fmla="*/ 3656 h 335396"/>
              <a:gd name="connsiteX2" fmla="*/ 625780 w 625780"/>
              <a:gd name="connsiteY2" fmla="*/ 0 h 335396"/>
              <a:gd name="connsiteX3" fmla="*/ 621935 w 625780"/>
              <a:gd name="connsiteY3" fmla="*/ 311876 h 335396"/>
              <a:gd name="connsiteX4" fmla="*/ 51420 w 625780"/>
              <a:gd name="connsiteY4" fmla="*/ 315533 h 335396"/>
              <a:gd name="connsiteX0" fmla="*/ 28353 w 602713"/>
              <a:gd name="connsiteY0" fmla="*/ 315533 h 335396"/>
              <a:gd name="connsiteX1" fmla="*/ 0 w 602713"/>
              <a:gd name="connsiteY1" fmla="*/ 3656 h 335396"/>
              <a:gd name="connsiteX2" fmla="*/ 602713 w 602713"/>
              <a:gd name="connsiteY2" fmla="*/ 0 h 335396"/>
              <a:gd name="connsiteX3" fmla="*/ 598868 w 602713"/>
              <a:gd name="connsiteY3" fmla="*/ 311876 h 335396"/>
              <a:gd name="connsiteX4" fmla="*/ 28353 w 602713"/>
              <a:gd name="connsiteY4" fmla="*/ 315533 h 335396"/>
              <a:gd name="connsiteX0" fmla="*/ 0 w 606558"/>
              <a:gd name="connsiteY0" fmla="*/ 315533 h 335396"/>
              <a:gd name="connsiteX1" fmla="*/ 3845 w 606558"/>
              <a:gd name="connsiteY1" fmla="*/ 3656 h 335396"/>
              <a:gd name="connsiteX2" fmla="*/ 606558 w 606558"/>
              <a:gd name="connsiteY2" fmla="*/ 0 h 335396"/>
              <a:gd name="connsiteX3" fmla="*/ 602713 w 606558"/>
              <a:gd name="connsiteY3" fmla="*/ 311876 h 335396"/>
              <a:gd name="connsiteX4" fmla="*/ 0 w 606558"/>
              <a:gd name="connsiteY4" fmla="*/ 315533 h 335396"/>
              <a:gd name="connsiteX0" fmla="*/ 0 w 606558"/>
              <a:gd name="connsiteY0" fmla="*/ 315533 h 315533"/>
              <a:gd name="connsiteX1" fmla="*/ 3845 w 606558"/>
              <a:gd name="connsiteY1" fmla="*/ 3656 h 315533"/>
              <a:gd name="connsiteX2" fmla="*/ 606558 w 606558"/>
              <a:gd name="connsiteY2" fmla="*/ 0 h 315533"/>
              <a:gd name="connsiteX3" fmla="*/ 602713 w 606558"/>
              <a:gd name="connsiteY3" fmla="*/ 311876 h 315533"/>
              <a:gd name="connsiteX4" fmla="*/ 0 w 606558"/>
              <a:gd name="connsiteY4" fmla="*/ 315533 h 315533"/>
              <a:gd name="connsiteX0" fmla="*/ 15473 w 602713"/>
              <a:gd name="connsiteY0" fmla="*/ 315533 h 315533"/>
              <a:gd name="connsiteX1" fmla="*/ 0 w 602713"/>
              <a:gd name="connsiteY1" fmla="*/ 3656 h 315533"/>
              <a:gd name="connsiteX2" fmla="*/ 602713 w 602713"/>
              <a:gd name="connsiteY2" fmla="*/ 0 h 315533"/>
              <a:gd name="connsiteX3" fmla="*/ 598868 w 602713"/>
              <a:gd name="connsiteY3" fmla="*/ 311876 h 315533"/>
              <a:gd name="connsiteX4" fmla="*/ 15473 w 602713"/>
              <a:gd name="connsiteY4" fmla="*/ 315533 h 315533"/>
              <a:gd name="connsiteX0" fmla="*/ 15473 w 616048"/>
              <a:gd name="connsiteY0" fmla="*/ 311877 h 311877"/>
              <a:gd name="connsiteX1" fmla="*/ 0 w 616048"/>
              <a:gd name="connsiteY1" fmla="*/ 0 h 311877"/>
              <a:gd name="connsiteX2" fmla="*/ 616048 w 616048"/>
              <a:gd name="connsiteY2" fmla="*/ 2059 h 311877"/>
              <a:gd name="connsiteX3" fmla="*/ 598868 w 616048"/>
              <a:gd name="connsiteY3" fmla="*/ 308220 h 311877"/>
              <a:gd name="connsiteX4" fmla="*/ 15473 w 616048"/>
              <a:gd name="connsiteY4" fmla="*/ 311877 h 311877"/>
              <a:gd name="connsiteX0" fmla="*/ 4043 w 616048"/>
              <a:gd name="connsiteY0" fmla="*/ 330927 h 330927"/>
              <a:gd name="connsiteX1" fmla="*/ 0 w 616048"/>
              <a:gd name="connsiteY1" fmla="*/ 0 h 330927"/>
              <a:gd name="connsiteX2" fmla="*/ 616048 w 616048"/>
              <a:gd name="connsiteY2" fmla="*/ 2059 h 330927"/>
              <a:gd name="connsiteX3" fmla="*/ 598868 w 616048"/>
              <a:gd name="connsiteY3" fmla="*/ 308220 h 330927"/>
              <a:gd name="connsiteX4" fmla="*/ 4043 w 616048"/>
              <a:gd name="connsiteY4" fmla="*/ 330927 h 330927"/>
              <a:gd name="connsiteX0" fmla="*/ 4043 w 616048"/>
              <a:gd name="connsiteY0" fmla="*/ 330927 h 330927"/>
              <a:gd name="connsiteX1" fmla="*/ 0 w 616048"/>
              <a:gd name="connsiteY1" fmla="*/ 0 h 330927"/>
              <a:gd name="connsiteX2" fmla="*/ 616048 w 616048"/>
              <a:gd name="connsiteY2" fmla="*/ 2059 h 330927"/>
              <a:gd name="connsiteX3" fmla="*/ 598868 w 616048"/>
              <a:gd name="connsiteY3" fmla="*/ 308220 h 330927"/>
              <a:gd name="connsiteX4" fmla="*/ 4043 w 616048"/>
              <a:gd name="connsiteY4" fmla="*/ 330927 h 330927"/>
              <a:gd name="connsiteX0" fmla="*/ 4043 w 616048"/>
              <a:gd name="connsiteY0" fmla="*/ 330927 h 331919"/>
              <a:gd name="connsiteX1" fmla="*/ 0 w 616048"/>
              <a:gd name="connsiteY1" fmla="*/ 0 h 331919"/>
              <a:gd name="connsiteX2" fmla="*/ 616048 w 616048"/>
              <a:gd name="connsiteY2" fmla="*/ 2059 h 331919"/>
              <a:gd name="connsiteX3" fmla="*/ 598868 w 616048"/>
              <a:gd name="connsiteY3" fmla="*/ 308220 h 331919"/>
              <a:gd name="connsiteX4" fmla="*/ 4043 w 616048"/>
              <a:gd name="connsiteY4" fmla="*/ 330927 h 331919"/>
              <a:gd name="connsiteX0" fmla="*/ 4043 w 616048"/>
              <a:gd name="connsiteY0" fmla="*/ 330927 h 336035"/>
              <a:gd name="connsiteX1" fmla="*/ 0 w 616048"/>
              <a:gd name="connsiteY1" fmla="*/ 0 h 336035"/>
              <a:gd name="connsiteX2" fmla="*/ 616048 w 616048"/>
              <a:gd name="connsiteY2" fmla="*/ 2059 h 336035"/>
              <a:gd name="connsiteX3" fmla="*/ 614108 w 616048"/>
              <a:gd name="connsiteY3" fmla="*/ 331080 h 336035"/>
              <a:gd name="connsiteX4" fmla="*/ 4043 w 616048"/>
              <a:gd name="connsiteY4" fmla="*/ 330927 h 336035"/>
              <a:gd name="connsiteX0" fmla="*/ 4043 w 616048"/>
              <a:gd name="connsiteY0" fmla="*/ 330927 h 333136"/>
              <a:gd name="connsiteX1" fmla="*/ 0 w 616048"/>
              <a:gd name="connsiteY1" fmla="*/ 0 h 333136"/>
              <a:gd name="connsiteX2" fmla="*/ 616048 w 616048"/>
              <a:gd name="connsiteY2" fmla="*/ 2059 h 333136"/>
              <a:gd name="connsiteX3" fmla="*/ 614108 w 616048"/>
              <a:gd name="connsiteY3" fmla="*/ 331080 h 333136"/>
              <a:gd name="connsiteX4" fmla="*/ 4043 w 616048"/>
              <a:gd name="connsiteY4" fmla="*/ 330927 h 333136"/>
              <a:gd name="connsiteX0" fmla="*/ 4043 w 616048"/>
              <a:gd name="connsiteY0" fmla="*/ 33092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30927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2138 w 616048"/>
              <a:gd name="connsiteY0" fmla="*/ 33854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2138 w 616048"/>
              <a:gd name="connsiteY4" fmla="*/ 338547 h 340605"/>
              <a:gd name="connsiteX0" fmla="*/ 2138 w 616048"/>
              <a:gd name="connsiteY0" fmla="*/ 33854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2138 w 616048"/>
              <a:gd name="connsiteY4" fmla="*/ 338547 h 340605"/>
              <a:gd name="connsiteX0" fmla="*/ 2138 w 616876"/>
              <a:gd name="connsiteY0" fmla="*/ 338547 h 338547"/>
              <a:gd name="connsiteX1" fmla="*/ 0 w 616876"/>
              <a:gd name="connsiteY1" fmla="*/ 0 h 338547"/>
              <a:gd name="connsiteX2" fmla="*/ 616048 w 616876"/>
              <a:gd name="connsiteY2" fmla="*/ 2059 h 338547"/>
              <a:gd name="connsiteX3" fmla="*/ 616013 w 616876"/>
              <a:gd name="connsiteY3" fmla="*/ 336795 h 338547"/>
              <a:gd name="connsiteX4" fmla="*/ 2138 w 616876"/>
              <a:gd name="connsiteY4" fmla="*/ 338547 h 338547"/>
              <a:gd name="connsiteX0" fmla="*/ 2138 w 616876"/>
              <a:gd name="connsiteY0" fmla="*/ 338547 h 344415"/>
              <a:gd name="connsiteX1" fmla="*/ 0 w 616876"/>
              <a:gd name="connsiteY1" fmla="*/ 0 h 344415"/>
              <a:gd name="connsiteX2" fmla="*/ 616048 w 616876"/>
              <a:gd name="connsiteY2" fmla="*/ 2059 h 344415"/>
              <a:gd name="connsiteX3" fmla="*/ 616013 w 616876"/>
              <a:gd name="connsiteY3" fmla="*/ 344415 h 344415"/>
              <a:gd name="connsiteX4" fmla="*/ 2138 w 616876"/>
              <a:gd name="connsiteY4" fmla="*/ 338547 h 344415"/>
              <a:gd name="connsiteX0" fmla="*/ 2138 w 616876"/>
              <a:gd name="connsiteY0" fmla="*/ 338547 h 338547"/>
              <a:gd name="connsiteX1" fmla="*/ 0 w 616876"/>
              <a:gd name="connsiteY1" fmla="*/ 0 h 338547"/>
              <a:gd name="connsiteX2" fmla="*/ 616048 w 616876"/>
              <a:gd name="connsiteY2" fmla="*/ 2059 h 338547"/>
              <a:gd name="connsiteX3" fmla="*/ 616013 w 616876"/>
              <a:gd name="connsiteY3" fmla="*/ 334890 h 338547"/>
              <a:gd name="connsiteX4" fmla="*/ 2138 w 616876"/>
              <a:gd name="connsiteY4" fmla="*/ 338547 h 338547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2059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2059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154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876" h="342510">
                <a:moveTo>
                  <a:pt x="2138" y="338547"/>
                </a:moveTo>
                <a:cubicBezTo>
                  <a:pt x="3453" y="176338"/>
                  <a:pt x="118" y="174133"/>
                  <a:pt x="0" y="0"/>
                </a:cubicBezTo>
                <a:lnTo>
                  <a:pt x="616048" y="154"/>
                </a:lnTo>
                <a:cubicBezTo>
                  <a:pt x="616048" y="111940"/>
                  <a:pt x="617935" y="186572"/>
                  <a:pt x="616013" y="342510"/>
                </a:cubicBezTo>
                <a:lnTo>
                  <a:pt x="2138" y="338547"/>
                </a:lnTo>
                <a:close/>
              </a:path>
            </a:pathLst>
          </a:custGeom>
          <a:ln w="19050" cmpd="sng">
            <a:noFill/>
          </a:ln>
        </p:spPr>
        <p:txBody>
          <a:bodyPr vert="horz" lIns="9144" tIns="9144" rIns="9144" bIns="9144" rtlCol="0" anchor="t" anchorCtr="0">
            <a:normAutofit/>
          </a:bodyPr>
          <a:lstStyle>
            <a:lvl1pPr algn="r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B1B3AD-80CD-4C4C-B9E6-D3174EA9BC3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0" name="Title Placeholder 1"/>
          <p:cNvSpPr>
            <a:spLocks noGrp="1"/>
          </p:cNvSpPr>
          <p:nvPr>
            <p:ph type="title"/>
          </p:nvPr>
        </p:nvSpPr>
        <p:spPr>
          <a:xfrm>
            <a:off x="232488" y="843558"/>
            <a:ext cx="8659992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US" dirty="0"/>
          </a:p>
        </p:txBody>
      </p:sp>
      <p:sp>
        <p:nvSpPr>
          <p:cNvPr id="21" name="Text Placeholder 2"/>
          <p:cNvSpPr>
            <a:spLocks noGrp="1"/>
          </p:cNvSpPr>
          <p:nvPr>
            <p:ph idx="1"/>
          </p:nvPr>
        </p:nvSpPr>
        <p:spPr>
          <a:xfrm>
            <a:off x="232488" y="1707654"/>
            <a:ext cx="8659992" cy="29443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627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2" b="5754"/>
          <a:stretch/>
        </p:blipFill>
        <p:spPr bwMode="auto">
          <a:xfrm>
            <a:off x="-8176" y="-596601"/>
            <a:ext cx="9163967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hteck 21"/>
          <p:cNvSpPr/>
          <p:nvPr userDrawn="1"/>
        </p:nvSpPr>
        <p:spPr>
          <a:xfrm>
            <a:off x="-7268" y="3651870"/>
            <a:ext cx="9151267" cy="14916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Title 1"/>
          <p:cNvSpPr>
            <a:spLocks noGrp="1"/>
          </p:cNvSpPr>
          <p:nvPr>
            <p:ph type="ctrTitle"/>
          </p:nvPr>
        </p:nvSpPr>
        <p:spPr>
          <a:xfrm>
            <a:off x="237207" y="3651870"/>
            <a:ext cx="8655273" cy="648072"/>
          </a:xfrm>
        </p:spPr>
        <p:txBody>
          <a:bodyPr bIns="9144" anchor="ctr" anchorCtr="0"/>
          <a:lstStyle>
            <a:lvl1pPr>
              <a:defRPr sz="2800">
                <a:solidFill>
                  <a:srgbClr val="0056A2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26" name="Subtitle 2"/>
          <p:cNvSpPr>
            <a:spLocks noGrp="1"/>
          </p:cNvSpPr>
          <p:nvPr>
            <p:ph type="subTitle" idx="1"/>
          </p:nvPr>
        </p:nvSpPr>
        <p:spPr>
          <a:xfrm>
            <a:off x="237207" y="4340418"/>
            <a:ext cx="8655273" cy="418356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6A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de-DE" dirty="0" smtClean="0"/>
              <a:t>Formatvorlage des Untertitelmasters durch Klicken bearbeiten</a:t>
            </a:r>
            <a:endParaRPr lang="en-US" dirty="0"/>
          </a:p>
        </p:txBody>
      </p:sp>
      <p:sp>
        <p:nvSpPr>
          <p:cNvPr id="27" name="Textplatzhalter 47"/>
          <p:cNvSpPr>
            <a:spLocks noGrp="1"/>
          </p:cNvSpPr>
          <p:nvPr>
            <p:ph type="body" sz="quarter" idx="14" hasCustomPrompt="1"/>
          </p:nvPr>
        </p:nvSpPr>
        <p:spPr>
          <a:xfrm>
            <a:off x="238912" y="4788232"/>
            <a:ext cx="5760640" cy="288032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smtClean="0"/>
              <a:t>Ort | Datum | Vortragender</a:t>
            </a:r>
          </a:p>
        </p:txBody>
      </p:sp>
      <p:grpSp>
        <p:nvGrpSpPr>
          <p:cNvPr id="30" name="Group 4"/>
          <p:cNvGrpSpPr>
            <a:grpSpLocks noChangeAspect="1"/>
          </p:cNvGrpSpPr>
          <p:nvPr userDrawn="1"/>
        </p:nvGrpSpPr>
        <p:grpSpPr bwMode="auto">
          <a:xfrm>
            <a:off x="-8176" y="-596602"/>
            <a:ext cx="9156701" cy="3392488"/>
            <a:chOff x="-8" y="921"/>
            <a:chExt cx="5768" cy="2137"/>
          </a:xfrm>
        </p:grpSpPr>
        <p:sp>
          <p:nvSpPr>
            <p:cNvPr id="31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1262"/>
              <a:ext cx="5760" cy="1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2" name="Freeform 5"/>
            <p:cNvSpPr>
              <a:spLocks/>
            </p:cNvSpPr>
            <p:nvPr userDrawn="1"/>
          </p:nvSpPr>
          <p:spPr bwMode="auto">
            <a:xfrm>
              <a:off x="-8" y="921"/>
              <a:ext cx="5768" cy="2137"/>
            </a:xfrm>
            <a:custGeom>
              <a:avLst/>
              <a:gdLst>
                <a:gd name="T0" fmla="*/ 0 w 5760"/>
                <a:gd name="T1" fmla="*/ 0 h 1796"/>
                <a:gd name="T2" fmla="*/ 0 w 5760"/>
                <a:gd name="T3" fmla="*/ 1796 h 1796"/>
                <a:gd name="T4" fmla="*/ 2003 w 5760"/>
                <a:gd name="T5" fmla="*/ 623 h 1796"/>
                <a:gd name="T6" fmla="*/ 5760 w 5760"/>
                <a:gd name="T7" fmla="*/ 623 h 1796"/>
                <a:gd name="T8" fmla="*/ 5760 w 5760"/>
                <a:gd name="T9" fmla="*/ 0 h 1796"/>
                <a:gd name="T10" fmla="*/ 0 w 5760"/>
                <a:gd name="T11" fmla="*/ 0 h 1796"/>
                <a:gd name="connsiteX0" fmla="*/ 0 w 10000"/>
                <a:gd name="connsiteY0" fmla="*/ 0 h 11897"/>
                <a:gd name="connsiteX1" fmla="*/ 0 w 10000"/>
                <a:gd name="connsiteY1" fmla="*/ 11897 h 11897"/>
                <a:gd name="connsiteX2" fmla="*/ 3477 w 10000"/>
                <a:gd name="connsiteY2" fmla="*/ 5366 h 11897"/>
                <a:gd name="connsiteX3" fmla="*/ 10000 w 10000"/>
                <a:gd name="connsiteY3" fmla="*/ 5366 h 11897"/>
                <a:gd name="connsiteX4" fmla="*/ 10000 w 10000"/>
                <a:gd name="connsiteY4" fmla="*/ 1897 h 11897"/>
                <a:gd name="connsiteX5" fmla="*/ 0 w 10000"/>
                <a:gd name="connsiteY5" fmla="*/ 0 h 11897"/>
                <a:gd name="connsiteX0" fmla="*/ 0 w 10000"/>
                <a:gd name="connsiteY0" fmla="*/ 135 h 12032"/>
                <a:gd name="connsiteX1" fmla="*/ 0 w 10000"/>
                <a:gd name="connsiteY1" fmla="*/ 12032 h 12032"/>
                <a:gd name="connsiteX2" fmla="*/ 3477 w 10000"/>
                <a:gd name="connsiteY2" fmla="*/ 5501 h 12032"/>
                <a:gd name="connsiteX3" fmla="*/ 10000 w 10000"/>
                <a:gd name="connsiteY3" fmla="*/ 5501 h 12032"/>
                <a:gd name="connsiteX4" fmla="*/ 9993 w 10000"/>
                <a:gd name="connsiteY4" fmla="*/ 0 h 12032"/>
                <a:gd name="connsiteX5" fmla="*/ 0 w 10000"/>
                <a:gd name="connsiteY5" fmla="*/ 135 h 12032"/>
                <a:gd name="connsiteX0" fmla="*/ 0 w 10000"/>
                <a:gd name="connsiteY0" fmla="*/ 0 h 11897"/>
                <a:gd name="connsiteX1" fmla="*/ 0 w 10000"/>
                <a:gd name="connsiteY1" fmla="*/ 11897 h 11897"/>
                <a:gd name="connsiteX2" fmla="*/ 3477 w 10000"/>
                <a:gd name="connsiteY2" fmla="*/ 5366 h 11897"/>
                <a:gd name="connsiteX3" fmla="*/ 10000 w 10000"/>
                <a:gd name="connsiteY3" fmla="*/ 5366 h 11897"/>
                <a:gd name="connsiteX4" fmla="*/ 9993 w 10000"/>
                <a:gd name="connsiteY4" fmla="*/ 23 h 11897"/>
                <a:gd name="connsiteX5" fmla="*/ 0 w 10000"/>
                <a:gd name="connsiteY5" fmla="*/ 0 h 11897"/>
                <a:gd name="connsiteX0" fmla="*/ 0 w 10007"/>
                <a:gd name="connsiteY0" fmla="*/ 0 h 11942"/>
                <a:gd name="connsiteX1" fmla="*/ 7 w 10007"/>
                <a:gd name="connsiteY1" fmla="*/ 11942 h 11942"/>
                <a:gd name="connsiteX2" fmla="*/ 3484 w 10007"/>
                <a:gd name="connsiteY2" fmla="*/ 5411 h 11942"/>
                <a:gd name="connsiteX3" fmla="*/ 10007 w 10007"/>
                <a:gd name="connsiteY3" fmla="*/ 5411 h 11942"/>
                <a:gd name="connsiteX4" fmla="*/ 10000 w 10007"/>
                <a:gd name="connsiteY4" fmla="*/ 68 h 11942"/>
                <a:gd name="connsiteX5" fmla="*/ 0 w 10007"/>
                <a:gd name="connsiteY5" fmla="*/ 0 h 11942"/>
                <a:gd name="connsiteX0" fmla="*/ 1 w 10001"/>
                <a:gd name="connsiteY0" fmla="*/ 0 h 11897"/>
                <a:gd name="connsiteX1" fmla="*/ 1 w 10001"/>
                <a:gd name="connsiteY1" fmla="*/ 11897 h 11897"/>
                <a:gd name="connsiteX2" fmla="*/ 3478 w 10001"/>
                <a:gd name="connsiteY2" fmla="*/ 5366 h 11897"/>
                <a:gd name="connsiteX3" fmla="*/ 10001 w 10001"/>
                <a:gd name="connsiteY3" fmla="*/ 5366 h 11897"/>
                <a:gd name="connsiteX4" fmla="*/ 9994 w 10001"/>
                <a:gd name="connsiteY4" fmla="*/ 23 h 11897"/>
                <a:gd name="connsiteX5" fmla="*/ 1 w 10001"/>
                <a:gd name="connsiteY5" fmla="*/ 0 h 11897"/>
                <a:gd name="connsiteX0" fmla="*/ 1 w 10001"/>
                <a:gd name="connsiteY0" fmla="*/ 0 h 11897"/>
                <a:gd name="connsiteX1" fmla="*/ 1 w 10001"/>
                <a:gd name="connsiteY1" fmla="*/ 11897 h 11897"/>
                <a:gd name="connsiteX2" fmla="*/ 3478 w 10001"/>
                <a:gd name="connsiteY2" fmla="*/ 5366 h 11897"/>
                <a:gd name="connsiteX3" fmla="*/ 10001 w 10001"/>
                <a:gd name="connsiteY3" fmla="*/ 5366 h 11897"/>
                <a:gd name="connsiteX4" fmla="*/ 9994 w 10001"/>
                <a:gd name="connsiteY4" fmla="*/ 23 h 11897"/>
                <a:gd name="connsiteX5" fmla="*/ 1 w 10001"/>
                <a:gd name="connsiteY5" fmla="*/ 0 h 11897"/>
                <a:gd name="connsiteX0" fmla="*/ 0 w 10014"/>
                <a:gd name="connsiteY0" fmla="*/ 0 h 11897"/>
                <a:gd name="connsiteX1" fmla="*/ 14 w 10014"/>
                <a:gd name="connsiteY1" fmla="*/ 11897 h 11897"/>
                <a:gd name="connsiteX2" fmla="*/ 3491 w 10014"/>
                <a:gd name="connsiteY2" fmla="*/ 5366 h 11897"/>
                <a:gd name="connsiteX3" fmla="*/ 10014 w 10014"/>
                <a:gd name="connsiteY3" fmla="*/ 5366 h 11897"/>
                <a:gd name="connsiteX4" fmla="*/ 10007 w 10014"/>
                <a:gd name="connsiteY4" fmla="*/ 23 h 11897"/>
                <a:gd name="connsiteX5" fmla="*/ 0 w 10014"/>
                <a:gd name="connsiteY5" fmla="*/ 0 h 11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14" h="11897">
                  <a:moveTo>
                    <a:pt x="0" y="0"/>
                  </a:moveTo>
                  <a:cubicBezTo>
                    <a:pt x="2" y="3981"/>
                    <a:pt x="12" y="7916"/>
                    <a:pt x="14" y="11897"/>
                  </a:cubicBezTo>
                  <a:lnTo>
                    <a:pt x="3491" y="5366"/>
                  </a:lnTo>
                  <a:lnTo>
                    <a:pt x="10014" y="5366"/>
                  </a:lnTo>
                  <a:cubicBezTo>
                    <a:pt x="10012" y="3532"/>
                    <a:pt x="10009" y="1857"/>
                    <a:pt x="10007" y="2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pic>
        <p:nvPicPr>
          <p:cNvPr id="24" name="Grafik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843" y="339502"/>
            <a:ext cx="2160270" cy="1067196"/>
          </a:xfrm>
          <a:prstGeom prst="rect">
            <a:avLst/>
          </a:prstGeom>
        </p:spPr>
      </p:pic>
      <p:grpSp>
        <p:nvGrpSpPr>
          <p:cNvPr id="11" name="Group 22"/>
          <p:cNvGrpSpPr>
            <a:grpSpLocks noChangeAspect="1"/>
          </p:cNvGrpSpPr>
          <p:nvPr userDrawn="1"/>
        </p:nvGrpSpPr>
        <p:grpSpPr bwMode="auto">
          <a:xfrm>
            <a:off x="-7268" y="1871096"/>
            <a:ext cx="1595438" cy="1760538"/>
            <a:chOff x="0" y="1636"/>
            <a:chExt cx="1005" cy="1109"/>
          </a:xfrm>
        </p:grpSpPr>
        <p:sp>
          <p:nvSpPr>
            <p:cNvPr id="12" name="Freeform 24"/>
            <p:cNvSpPr>
              <a:spLocks/>
            </p:cNvSpPr>
            <p:nvPr userDrawn="1"/>
          </p:nvSpPr>
          <p:spPr bwMode="auto">
            <a:xfrm>
              <a:off x="308" y="1636"/>
              <a:ext cx="697" cy="930"/>
            </a:xfrm>
            <a:custGeom>
              <a:avLst/>
              <a:gdLst>
                <a:gd name="T0" fmla="*/ 0 w 697"/>
                <a:gd name="T1" fmla="*/ 930 h 930"/>
                <a:gd name="T2" fmla="*/ 0 w 697"/>
                <a:gd name="T3" fmla="*/ 403 h 930"/>
                <a:gd name="T4" fmla="*/ 697 w 697"/>
                <a:gd name="T5" fmla="*/ 0 h 930"/>
                <a:gd name="T6" fmla="*/ 697 w 697"/>
                <a:gd name="T7" fmla="*/ 527 h 930"/>
                <a:gd name="T8" fmla="*/ 0 w 697"/>
                <a:gd name="T9" fmla="*/ 930 h 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930">
                  <a:moveTo>
                    <a:pt x="0" y="930"/>
                  </a:moveTo>
                  <a:lnTo>
                    <a:pt x="0" y="403"/>
                  </a:lnTo>
                  <a:lnTo>
                    <a:pt x="697" y="0"/>
                  </a:lnTo>
                  <a:lnTo>
                    <a:pt x="697" y="527"/>
                  </a:lnTo>
                  <a:lnTo>
                    <a:pt x="0" y="930"/>
                  </a:lnTo>
                  <a:close/>
                </a:path>
              </a:pathLst>
            </a:custGeom>
            <a:solidFill>
              <a:srgbClr val="8AD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" name="Freeform 25"/>
            <p:cNvSpPr>
              <a:spLocks/>
            </p:cNvSpPr>
            <p:nvPr userDrawn="1"/>
          </p:nvSpPr>
          <p:spPr bwMode="auto">
            <a:xfrm>
              <a:off x="0" y="1861"/>
              <a:ext cx="308" cy="705"/>
            </a:xfrm>
            <a:custGeom>
              <a:avLst/>
              <a:gdLst>
                <a:gd name="T0" fmla="*/ 0 w 308"/>
                <a:gd name="T1" fmla="*/ 0 h 705"/>
                <a:gd name="T2" fmla="*/ 0 w 308"/>
                <a:gd name="T3" fmla="*/ 528 h 705"/>
                <a:gd name="T4" fmla="*/ 308 w 308"/>
                <a:gd name="T5" fmla="*/ 705 h 705"/>
                <a:gd name="T6" fmla="*/ 308 w 308"/>
                <a:gd name="T7" fmla="*/ 178 h 705"/>
                <a:gd name="T8" fmla="*/ 0 w 308"/>
                <a:gd name="T9" fmla="*/ 0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" h="705">
                  <a:moveTo>
                    <a:pt x="0" y="0"/>
                  </a:moveTo>
                  <a:lnTo>
                    <a:pt x="0" y="528"/>
                  </a:lnTo>
                  <a:lnTo>
                    <a:pt x="308" y="705"/>
                  </a:lnTo>
                  <a:lnTo>
                    <a:pt x="308" y="1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C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" name="Freeform 26"/>
            <p:cNvSpPr>
              <a:spLocks/>
            </p:cNvSpPr>
            <p:nvPr userDrawn="1"/>
          </p:nvSpPr>
          <p:spPr bwMode="auto">
            <a:xfrm>
              <a:off x="0" y="2389"/>
              <a:ext cx="308" cy="356"/>
            </a:xfrm>
            <a:custGeom>
              <a:avLst/>
              <a:gdLst>
                <a:gd name="T0" fmla="*/ 0 w 308"/>
                <a:gd name="T1" fmla="*/ 0 h 356"/>
                <a:gd name="T2" fmla="*/ 0 w 308"/>
                <a:gd name="T3" fmla="*/ 356 h 356"/>
                <a:gd name="T4" fmla="*/ 308 w 308"/>
                <a:gd name="T5" fmla="*/ 177 h 356"/>
                <a:gd name="T6" fmla="*/ 0 w 308"/>
                <a:gd name="T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8" h="356">
                  <a:moveTo>
                    <a:pt x="0" y="0"/>
                  </a:moveTo>
                  <a:lnTo>
                    <a:pt x="0" y="356"/>
                  </a:lnTo>
                  <a:lnTo>
                    <a:pt x="308" y="1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37" name="Textplatzhalter 47"/>
          <p:cNvSpPr>
            <a:spLocks noGrp="1"/>
          </p:cNvSpPr>
          <p:nvPr>
            <p:ph type="body" sz="quarter" idx="12" hasCustomPrompt="1"/>
          </p:nvPr>
        </p:nvSpPr>
        <p:spPr>
          <a:xfrm>
            <a:off x="3131840" y="267494"/>
            <a:ext cx="5760640" cy="28803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rgbClr val="0056A2"/>
                </a:solidFill>
              </a:defRPr>
            </a:lvl1pPr>
          </a:lstStyle>
          <a:p>
            <a:pPr lvl="0"/>
            <a:r>
              <a:rPr lang="de-DE" dirty="0" smtClean="0"/>
              <a:t>Klinik</a:t>
            </a:r>
          </a:p>
        </p:txBody>
      </p:sp>
      <p:sp>
        <p:nvSpPr>
          <p:cNvPr id="38" name="Textplatzhalter 47"/>
          <p:cNvSpPr>
            <a:spLocks noGrp="1"/>
          </p:cNvSpPr>
          <p:nvPr>
            <p:ph type="body" sz="quarter" idx="13" hasCustomPrompt="1"/>
          </p:nvPr>
        </p:nvSpPr>
        <p:spPr>
          <a:xfrm>
            <a:off x="3131840" y="555526"/>
            <a:ext cx="5760640" cy="28803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0056A2"/>
                </a:solidFill>
              </a:defRPr>
            </a:lvl1pPr>
          </a:lstStyle>
          <a:p>
            <a:pPr lvl="0"/>
            <a:r>
              <a:rPr lang="de-DE" dirty="0" smtClean="0"/>
              <a:t>Abteilung</a:t>
            </a:r>
          </a:p>
        </p:txBody>
      </p:sp>
    </p:spTree>
    <p:extLst>
      <p:ext uri="{BB962C8B-B14F-4D97-AF65-F5344CB8AC3E}">
        <p14:creationId xmlns:p14="http://schemas.microsoft.com/office/powerpoint/2010/main" val="2809550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89"/>
          <a:stretch/>
        </p:blipFill>
        <p:spPr bwMode="auto">
          <a:xfrm>
            <a:off x="-8176" y="-46132"/>
            <a:ext cx="9163967" cy="492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hteck 21"/>
          <p:cNvSpPr/>
          <p:nvPr userDrawn="1"/>
        </p:nvSpPr>
        <p:spPr>
          <a:xfrm>
            <a:off x="-7268" y="3651870"/>
            <a:ext cx="9151267" cy="14916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Title 1"/>
          <p:cNvSpPr>
            <a:spLocks noGrp="1"/>
          </p:cNvSpPr>
          <p:nvPr>
            <p:ph type="ctrTitle"/>
          </p:nvPr>
        </p:nvSpPr>
        <p:spPr>
          <a:xfrm>
            <a:off x="237207" y="3651870"/>
            <a:ext cx="8655273" cy="648072"/>
          </a:xfrm>
        </p:spPr>
        <p:txBody>
          <a:bodyPr bIns="9144" anchor="ctr" anchorCtr="0"/>
          <a:lstStyle>
            <a:lvl1pPr>
              <a:defRPr sz="2800">
                <a:solidFill>
                  <a:srgbClr val="0056A2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26" name="Subtitle 2"/>
          <p:cNvSpPr>
            <a:spLocks noGrp="1"/>
          </p:cNvSpPr>
          <p:nvPr>
            <p:ph type="subTitle" idx="1"/>
          </p:nvPr>
        </p:nvSpPr>
        <p:spPr>
          <a:xfrm>
            <a:off x="237207" y="4340418"/>
            <a:ext cx="8655273" cy="418356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6A2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de-DE" dirty="0" smtClean="0"/>
              <a:t>Formatvorlage des Untertitelmasters durch Klicken bearbeiten</a:t>
            </a:r>
            <a:endParaRPr lang="en-US" dirty="0"/>
          </a:p>
        </p:txBody>
      </p:sp>
      <p:sp>
        <p:nvSpPr>
          <p:cNvPr id="27" name="Textplatzhalter 47"/>
          <p:cNvSpPr>
            <a:spLocks noGrp="1"/>
          </p:cNvSpPr>
          <p:nvPr>
            <p:ph type="body" sz="quarter" idx="14" hasCustomPrompt="1"/>
          </p:nvPr>
        </p:nvSpPr>
        <p:spPr>
          <a:xfrm>
            <a:off x="238912" y="4788232"/>
            <a:ext cx="5760640" cy="288032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 smtClean="0"/>
              <a:t>Ort | Datum | Vortragender</a:t>
            </a:r>
          </a:p>
        </p:txBody>
      </p:sp>
      <p:grpSp>
        <p:nvGrpSpPr>
          <p:cNvPr id="30" name="Group 4"/>
          <p:cNvGrpSpPr>
            <a:grpSpLocks noChangeAspect="1"/>
          </p:cNvGrpSpPr>
          <p:nvPr userDrawn="1"/>
        </p:nvGrpSpPr>
        <p:grpSpPr bwMode="auto">
          <a:xfrm>
            <a:off x="-8176" y="-596602"/>
            <a:ext cx="9156701" cy="3392488"/>
            <a:chOff x="-8" y="921"/>
            <a:chExt cx="5768" cy="2137"/>
          </a:xfrm>
        </p:grpSpPr>
        <p:sp>
          <p:nvSpPr>
            <p:cNvPr id="31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1262"/>
              <a:ext cx="5760" cy="1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2" name="Freeform 5"/>
            <p:cNvSpPr>
              <a:spLocks/>
            </p:cNvSpPr>
            <p:nvPr userDrawn="1"/>
          </p:nvSpPr>
          <p:spPr bwMode="auto">
            <a:xfrm>
              <a:off x="-8" y="921"/>
              <a:ext cx="5768" cy="2137"/>
            </a:xfrm>
            <a:custGeom>
              <a:avLst/>
              <a:gdLst>
                <a:gd name="T0" fmla="*/ 0 w 5760"/>
                <a:gd name="T1" fmla="*/ 0 h 1796"/>
                <a:gd name="T2" fmla="*/ 0 w 5760"/>
                <a:gd name="T3" fmla="*/ 1796 h 1796"/>
                <a:gd name="T4" fmla="*/ 2003 w 5760"/>
                <a:gd name="T5" fmla="*/ 623 h 1796"/>
                <a:gd name="T6" fmla="*/ 5760 w 5760"/>
                <a:gd name="T7" fmla="*/ 623 h 1796"/>
                <a:gd name="T8" fmla="*/ 5760 w 5760"/>
                <a:gd name="T9" fmla="*/ 0 h 1796"/>
                <a:gd name="T10" fmla="*/ 0 w 5760"/>
                <a:gd name="T11" fmla="*/ 0 h 1796"/>
                <a:gd name="connsiteX0" fmla="*/ 0 w 10000"/>
                <a:gd name="connsiteY0" fmla="*/ 0 h 11897"/>
                <a:gd name="connsiteX1" fmla="*/ 0 w 10000"/>
                <a:gd name="connsiteY1" fmla="*/ 11897 h 11897"/>
                <a:gd name="connsiteX2" fmla="*/ 3477 w 10000"/>
                <a:gd name="connsiteY2" fmla="*/ 5366 h 11897"/>
                <a:gd name="connsiteX3" fmla="*/ 10000 w 10000"/>
                <a:gd name="connsiteY3" fmla="*/ 5366 h 11897"/>
                <a:gd name="connsiteX4" fmla="*/ 10000 w 10000"/>
                <a:gd name="connsiteY4" fmla="*/ 1897 h 11897"/>
                <a:gd name="connsiteX5" fmla="*/ 0 w 10000"/>
                <a:gd name="connsiteY5" fmla="*/ 0 h 11897"/>
                <a:gd name="connsiteX0" fmla="*/ 0 w 10000"/>
                <a:gd name="connsiteY0" fmla="*/ 135 h 12032"/>
                <a:gd name="connsiteX1" fmla="*/ 0 w 10000"/>
                <a:gd name="connsiteY1" fmla="*/ 12032 h 12032"/>
                <a:gd name="connsiteX2" fmla="*/ 3477 w 10000"/>
                <a:gd name="connsiteY2" fmla="*/ 5501 h 12032"/>
                <a:gd name="connsiteX3" fmla="*/ 10000 w 10000"/>
                <a:gd name="connsiteY3" fmla="*/ 5501 h 12032"/>
                <a:gd name="connsiteX4" fmla="*/ 9993 w 10000"/>
                <a:gd name="connsiteY4" fmla="*/ 0 h 12032"/>
                <a:gd name="connsiteX5" fmla="*/ 0 w 10000"/>
                <a:gd name="connsiteY5" fmla="*/ 135 h 12032"/>
                <a:gd name="connsiteX0" fmla="*/ 0 w 10000"/>
                <a:gd name="connsiteY0" fmla="*/ 0 h 11897"/>
                <a:gd name="connsiteX1" fmla="*/ 0 w 10000"/>
                <a:gd name="connsiteY1" fmla="*/ 11897 h 11897"/>
                <a:gd name="connsiteX2" fmla="*/ 3477 w 10000"/>
                <a:gd name="connsiteY2" fmla="*/ 5366 h 11897"/>
                <a:gd name="connsiteX3" fmla="*/ 10000 w 10000"/>
                <a:gd name="connsiteY3" fmla="*/ 5366 h 11897"/>
                <a:gd name="connsiteX4" fmla="*/ 9993 w 10000"/>
                <a:gd name="connsiteY4" fmla="*/ 23 h 11897"/>
                <a:gd name="connsiteX5" fmla="*/ 0 w 10000"/>
                <a:gd name="connsiteY5" fmla="*/ 0 h 11897"/>
                <a:gd name="connsiteX0" fmla="*/ 0 w 10007"/>
                <a:gd name="connsiteY0" fmla="*/ 0 h 11942"/>
                <a:gd name="connsiteX1" fmla="*/ 7 w 10007"/>
                <a:gd name="connsiteY1" fmla="*/ 11942 h 11942"/>
                <a:gd name="connsiteX2" fmla="*/ 3484 w 10007"/>
                <a:gd name="connsiteY2" fmla="*/ 5411 h 11942"/>
                <a:gd name="connsiteX3" fmla="*/ 10007 w 10007"/>
                <a:gd name="connsiteY3" fmla="*/ 5411 h 11942"/>
                <a:gd name="connsiteX4" fmla="*/ 10000 w 10007"/>
                <a:gd name="connsiteY4" fmla="*/ 68 h 11942"/>
                <a:gd name="connsiteX5" fmla="*/ 0 w 10007"/>
                <a:gd name="connsiteY5" fmla="*/ 0 h 11942"/>
                <a:gd name="connsiteX0" fmla="*/ 1 w 10001"/>
                <a:gd name="connsiteY0" fmla="*/ 0 h 11897"/>
                <a:gd name="connsiteX1" fmla="*/ 1 w 10001"/>
                <a:gd name="connsiteY1" fmla="*/ 11897 h 11897"/>
                <a:gd name="connsiteX2" fmla="*/ 3478 w 10001"/>
                <a:gd name="connsiteY2" fmla="*/ 5366 h 11897"/>
                <a:gd name="connsiteX3" fmla="*/ 10001 w 10001"/>
                <a:gd name="connsiteY3" fmla="*/ 5366 h 11897"/>
                <a:gd name="connsiteX4" fmla="*/ 9994 w 10001"/>
                <a:gd name="connsiteY4" fmla="*/ 23 h 11897"/>
                <a:gd name="connsiteX5" fmla="*/ 1 w 10001"/>
                <a:gd name="connsiteY5" fmla="*/ 0 h 11897"/>
                <a:gd name="connsiteX0" fmla="*/ 1 w 10001"/>
                <a:gd name="connsiteY0" fmla="*/ 0 h 11897"/>
                <a:gd name="connsiteX1" fmla="*/ 1 w 10001"/>
                <a:gd name="connsiteY1" fmla="*/ 11897 h 11897"/>
                <a:gd name="connsiteX2" fmla="*/ 3478 w 10001"/>
                <a:gd name="connsiteY2" fmla="*/ 5366 h 11897"/>
                <a:gd name="connsiteX3" fmla="*/ 10001 w 10001"/>
                <a:gd name="connsiteY3" fmla="*/ 5366 h 11897"/>
                <a:gd name="connsiteX4" fmla="*/ 9994 w 10001"/>
                <a:gd name="connsiteY4" fmla="*/ 23 h 11897"/>
                <a:gd name="connsiteX5" fmla="*/ 1 w 10001"/>
                <a:gd name="connsiteY5" fmla="*/ 0 h 11897"/>
                <a:gd name="connsiteX0" fmla="*/ 0 w 10014"/>
                <a:gd name="connsiteY0" fmla="*/ 0 h 11897"/>
                <a:gd name="connsiteX1" fmla="*/ 14 w 10014"/>
                <a:gd name="connsiteY1" fmla="*/ 11897 h 11897"/>
                <a:gd name="connsiteX2" fmla="*/ 3491 w 10014"/>
                <a:gd name="connsiteY2" fmla="*/ 5366 h 11897"/>
                <a:gd name="connsiteX3" fmla="*/ 10014 w 10014"/>
                <a:gd name="connsiteY3" fmla="*/ 5366 h 11897"/>
                <a:gd name="connsiteX4" fmla="*/ 10007 w 10014"/>
                <a:gd name="connsiteY4" fmla="*/ 23 h 11897"/>
                <a:gd name="connsiteX5" fmla="*/ 0 w 10014"/>
                <a:gd name="connsiteY5" fmla="*/ 0 h 11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14" h="11897">
                  <a:moveTo>
                    <a:pt x="0" y="0"/>
                  </a:moveTo>
                  <a:cubicBezTo>
                    <a:pt x="2" y="3981"/>
                    <a:pt x="12" y="7916"/>
                    <a:pt x="14" y="11897"/>
                  </a:cubicBezTo>
                  <a:lnTo>
                    <a:pt x="3491" y="5366"/>
                  </a:lnTo>
                  <a:lnTo>
                    <a:pt x="10014" y="5366"/>
                  </a:lnTo>
                  <a:cubicBezTo>
                    <a:pt x="10012" y="3532"/>
                    <a:pt x="10009" y="1857"/>
                    <a:pt x="10007" y="2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pic>
        <p:nvPicPr>
          <p:cNvPr id="24" name="Grafik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843" y="339502"/>
            <a:ext cx="2160270" cy="1067196"/>
          </a:xfrm>
          <a:prstGeom prst="rect">
            <a:avLst/>
          </a:prstGeom>
        </p:spPr>
      </p:pic>
      <p:grpSp>
        <p:nvGrpSpPr>
          <p:cNvPr id="11" name="Group 22"/>
          <p:cNvGrpSpPr>
            <a:grpSpLocks noChangeAspect="1"/>
          </p:cNvGrpSpPr>
          <p:nvPr userDrawn="1"/>
        </p:nvGrpSpPr>
        <p:grpSpPr bwMode="auto">
          <a:xfrm>
            <a:off x="-7268" y="1871096"/>
            <a:ext cx="1595438" cy="1760538"/>
            <a:chOff x="0" y="1636"/>
            <a:chExt cx="1005" cy="1109"/>
          </a:xfrm>
        </p:grpSpPr>
        <p:sp>
          <p:nvSpPr>
            <p:cNvPr id="12" name="Freeform 24"/>
            <p:cNvSpPr>
              <a:spLocks/>
            </p:cNvSpPr>
            <p:nvPr userDrawn="1"/>
          </p:nvSpPr>
          <p:spPr bwMode="auto">
            <a:xfrm>
              <a:off x="308" y="1636"/>
              <a:ext cx="697" cy="930"/>
            </a:xfrm>
            <a:custGeom>
              <a:avLst/>
              <a:gdLst>
                <a:gd name="T0" fmla="*/ 0 w 697"/>
                <a:gd name="T1" fmla="*/ 930 h 930"/>
                <a:gd name="T2" fmla="*/ 0 w 697"/>
                <a:gd name="T3" fmla="*/ 403 h 930"/>
                <a:gd name="T4" fmla="*/ 697 w 697"/>
                <a:gd name="T5" fmla="*/ 0 h 930"/>
                <a:gd name="T6" fmla="*/ 697 w 697"/>
                <a:gd name="T7" fmla="*/ 527 h 930"/>
                <a:gd name="T8" fmla="*/ 0 w 697"/>
                <a:gd name="T9" fmla="*/ 930 h 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930">
                  <a:moveTo>
                    <a:pt x="0" y="930"/>
                  </a:moveTo>
                  <a:lnTo>
                    <a:pt x="0" y="403"/>
                  </a:lnTo>
                  <a:lnTo>
                    <a:pt x="697" y="0"/>
                  </a:lnTo>
                  <a:lnTo>
                    <a:pt x="697" y="527"/>
                  </a:lnTo>
                  <a:lnTo>
                    <a:pt x="0" y="930"/>
                  </a:lnTo>
                  <a:close/>
                </a:path>
              </a:pathLst>
            </a:custGeom>
            <a:solidFill>
              <a:srgbClr val="8AD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" name="Freeform 25"/>
            <p:cNvSpPr>
              <a:spLocks/>
            </p:cNvSpPr>
            <p:nvPr userDrawn="1"/>
          </p:nvSpPr>
          <p:spPr bwMode="auto">
            <a:xfrm>
              <a:off x="0" y="1861"/>
              <a:ext cx="308" cy="705"/>
            </a:xfrm>
            <a:custGeom>
              <a:avLst/>
              <a:gdLst>
                <a:gd name="T0" fmla="*/ 0 w 308"/>
                <a:gd name="T1" fmla="*/ 0 h 705"/>
                <a:gd name="T2" fmla="*/ 0 w 308"/>
                <a:gd name="T3" fmla="*/ 528 h 705"/>
                <a:gd name="T4" fmla="*/ 308 w 308"/>
                <a:gd name="T5" fmla="*/ 705 h 705"/>
                <a:gd name="T6" fmla="*/ 308 w 308"/>
                <a:gd name="T7" fmla="*/ 178 h 705"/>
                <a:gd name="T8" fmla="*/ 0 w 308"/>
                <a:gd name="T9" fmla="*/ 0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" h="705">
                  <a:moveTo>
                    <a:pt x="0" y="0"/>
                  </a:moveTo>
                  <a:lnTo>
                    <a:pt x="0" y="528"/>
                  </a:lnTo>
                  <a:lnTo>
                    <a:pt x="308" y="705"/>
                  </a:lnTo>
                  <a:lnTo>
                    <a:pt x="308" y="1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C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" name="Freeform 26"/>
            <p:cNvSpPr>
              <a:spLocks/>
            </p:cNvSpPr>
            <p:nvPr userDrawn="1"/>
          </p:nvSpPr>
          <p:spPr bwMode="auto">
            <a:xfrm>
              <a:off x="0" y="2389"/>
              <a:ext cx="308" cy="356"/>
            </a:xfrm>
            <a:custGeom>
              <a:avLst/>
              <a:gdLst>
                <a:gd name="T0" fmla="*/ 0 w 308"/>
                <a:gd name="T1" fmla="*/ 0 h 356"/>
                <a:gd name="T2" fmla="*/ 0 w 308"/>
                <a:gd name="T3" fmla="*/ 356 h 356"/>
                <a:gd name="T4" fmla="*/ 308 w 308"/>
                <a:gd name="T5" fmla="*/ 177 h 356"/>
                <a:gd name="T6" fmla="*/ 0 w 308"/>
                <a:gd name="T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8" h="356">
                  <a:moveTo>
                    <a:pt x="0" y="0"/>
                  </a:moveTo>
                  <a:lnTo>
                    <a:pt x="0" y="356"/>
                  </a:lnTo>
                  <a:lnTo>
                    <a:pt x="308" y="1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33" name="Textplatzhalter 47"/>
          <p:cNvSpPr>
            <a:spLocks noGrp="1"/>
          </p:cNvSpPr>
          <p:nvPr>
            <p:ph type="body" sz="quarter" idx="12" hasCustomPrompt="1"/>
          </p:nvPr>
        </p:nvSpPr>
        <p:spPr>
          <a:xfrm>
            <a:off x="3131840" y="267494"/>
            <a:ext cx="5760640" cy="28803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rgbClr val="0056A2"/>
                </a:solidFill>
              </a:defRPr>
            </a:lvl1pPr>
          </a:lstStyle>
          <a:p>
            <a:pPr lvl="0"/>
            <a:r>
              <a:rPr lang="de-DE" dirty="0" smtClean="0"/>
              <a:t>Klinik</a:t>
            </a:r>
          </a:p>
        </p:txBody>
      </p:sp>
      <p:sp>
        <p:nvSpPr>
          <p:cNvPr id="34" name="Textplatzhalter 47"/>
          <p:cNvSpPr>
            <a:spLocks noGrp="1"/>
          </p:cNvSpPr>
          <p:nvPr>
            <p:ph type="body" sz="quarter" idx="13" hasCustomPrompt="1"/>
          </p:nvPr>
        </p:nvSpPr>
        <p:spPr>
          <a:xfrm>
            <a:off x="3131840" y="555526"/>
            <a:ext cx="5760640" cy="28803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0056A2"/>
                </a:solidFill>
              </a:defRPr>
            </a:lvl1pPr>
          </a:lstStyle>
          <a:p>
            <a:pPr lvl="0"/>
            <a:r>
              <a:rPr lang="de-DE" dirty="0" smtClean="0"/>
              <a:t>Abteilung</a:t>
            </a:r>
          </a:p>
        </p:txBody>
      </p:sp>
    </p:spTree>
    <p:extLst>
      <p:ext uri="{BB962C8B-B14F-4D97-AF65-F5344CB8AC3E}">
        <p14:creationId xmlns:p14="http://schemas.microsoft.com/office/powerpoint/2010/main" val="672313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1520" y="1707654"/>
            <a:ext cx="4244280" cy="28083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707654"/>
            <a:ext cx="4244280" cy="280831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232489" y="4731990"/>
            <a:ext cx="2179272" cy="2161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01C776-EFD8-4A78-A5CB-351836A73578}" type="datetimeFigureOut">
              <a:rPr lang="de-DE" smtClean="0"/>
              <a:pPr/>
              <a:t>19.09.2023</a:t>
            </a:fld>
            <a:endParaRPr lang="de-DE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55776" y="4731990"/>
            <a:ext cx="5616624" cy="404812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cap="none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82192" y="4731990"/>
            <a:ext cx="616876" cy="342510"/>
          </a:xfrm>
          <a:custGeom>
            <a:avLst/>
            <a:gdLst>
              <a:gd name="connsiteX0" fmla="*/ 0 w 934968"/>
              <a:gd name="connsiteY0" fmla="*/ 202406 h 404812"/>
              <a:gd name="connsiteX1" fmla="*/ 467484 w 934968"/>
              <a:gd name="connsiteY1" fmla="*/ 0 h 404812"/>
              <a:gd name="connsiteX2" fmla="*/ 934968 w 934968"/>
              <a:gd name="connsiteY2" fmla="*/ 202406 h 404812"/>
              <a:gd name="connsiteX3" fmla="*/ 467484 w 934968"/>
              <a:gd name="connsiteY3" fmla="*/ 404812 h 404812"/>
              <a:gd name="connsiteX4" fmla="*/ 0 w 934968"/>
              <a:gd name="connsiteY4" fmla="*/ 202406 h 404812"/>
              <a:gd name="connsiteX0" fmla="*/ 0 w 934968"/>
              <a:gd name="connsiteY0" fmla="*/ 202406 h 404812"/>
              <a:gd name="connsiteX1" fmla="*/ 467484 w 934968"/>
              <a:gd name="connsiteY1" fmla="*/ 0 h 404812"/>
              <a:gd name="connsiteX2" fmla="*/ 934968 w 934968"/>
              <a:gd name="connsiteY2" fmla="*/ 202406 h 404812"/>
              <a:gd name="connsiteX3" fmla="*/ 467484 w 934968"/>
              <a:gd name="connsiteY3" fmla="*/ 404812 h 404812"/>
              <a:gd name="connsiteX4" fmla="*/ 0 w 934968"/>
              <a:gd name="connsiteY4" fmla="*/ 202406 h 404812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06062 h 414258"/>
              <a:gd name="connsiteX1" fmla="*/ 467484 w 928529"/>
              <a:gd name="connsiteY1" fmla="*/ 3656 h 414258"/>
              <a:gd name="connsiteX2" fmla="*/ 928529 w 928529"/>
              <a:gd name="connsiteY2" fmla="*/ 0 h 414258"/>
              <a:gd name="connsiteX3" fmla="*/ 467484 w 928529"/>
              <a:gd name="connsiteY3" fmla="*/ 408468 h 414258"/>
              <a:gd name="connsiteX4" fmla="*/ 0 w 928529"/>
              <a:gd name="connsiteY4" fmla="*/ 206062 h 414258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06062 h 414258"/>
              <a:gd name="connsiteX1" fmla="*/ 467484 w 928529"/>
              <a:gd name="connsiteY1" fmla="*/ 3656 h 414258"/>
              <a:gd name="connsiteX2" fmla="*/ 928529 w 928529"/>
              <a:gd name="connsiteY2" fmla="*/ 0 h 414258"/>
              <a:gd name="connsiteX3" fmla="*/ 467484 w 928529"/>
              <a:gd name="connsiteY3" fmla="*/ 408468 h 414258"/>
              <a:gd name="connsiteX4" fmla="*/ 0 w 928529"/>
              <a:gd name="connsiteY4" fmla="*/ 206062 h 414258"/>
              <a:gd name="connsiteX0" fmla="*/ 3585 w 932114"/>
              <a:gd name="connsiteY0" fmla="*/ 206062 h 413015"/>
              <a:gd name="connsiteX1" fmla="*/ 329401 w 932114"/>
              <a:gd name="connsiteY1" fmla="*/ 3656 h 413015"/>
              <a:gd name="connsiteX2" fmla="*/ 932114 w 932114"/>
              <a:gd name="connsiteY2" fmla="*/ 0 h 413015"/>
              <a:gd name="connsiteX3" fmla="*/ 471069 w 932114"/>
              <a:gd name="connsiteY3" fmla="*/ 408468 h 413015"/>
              <a:gd name="connsiteX4" fmla="*/ 3585 w 932114"/>
              <a:gd name="connsiteY4" fmla="*/ 206062 h 413015"/>
              <a:gd name="connsiteX0" fmla="*/ 29228 w 1023703"/>
              <a:gd name="connsiteY0" fmla="*/ 206062 h 319569"/>
              <a:gd name="connsiteX1" fmla="*/ 355044 w 1023703"/>
              <a:gd name="connsiteY1" fmla="*/ 3656 h 319569"/>
              <a:gd name="connsiteX2" fmla="*/ 957757 w 1023703"/>
              <a:gd name="connsiteY2" fmla="*/ 0 h 319569"/>
              <a:gd name="connsiteX3" fmla="*/ 953912 w 1023703"/>
              <a:gd name="connsiteY3" fmla="*/ 311876 h 319569"/>
              <a:gd name="connsiteX4" fmla="*/ 29228 w 1023703"/>
              <a:gd name="connsiteY4" fmla="*/ 206062 h 319569"/>
              <a:gd name="connsiteX0" fmla="*/ 29228 w 957757"/>
              <a:gd name="connsiteY0" fmla="*/ 206062 h 366022"/>
              <a:gd name="connsiteX1" fmla="*/ 355044 w 957757"/>
              <a:gd name="connsiteY1" fmla="*/ 3656 h 366022"/>
              <a:gd name="connsiteX2" fmla="*/ 957757 w 957757"/>
              <a:gd name="connsiteY2" fmla="*/ 0 h 366022"/>
              <a:gd name="connsiteX3" fmla="*/ 953912 w 957757"/>
              <a:gd name="connsiteY3" fmla="*/ 311876 h 366022"/>
              <a:gd name="connsiteX4" fmla="*/ 29228 w 957757"/>
              <a:gd name="connsiteY4" fmla="*/ 206062 h 366022"/>
              <a:gd name="connsiteX0" fmla="*/ 29228 w 957757"/>
              <a:gd name="connsiteY0" fmla="*/ 206062 h 366022"/>
              <a:gd name="connsiteX1" fmla="*/ 355044 w 957757"/>
              <a:gd name="connsiteY1" fmla="*/ 3656 h 366022"/>
              <a:gd name="connsiteX2" fmla="*/ 957757 w 957757"/>
              <a:gd name="connsiteY2" fmla="*/ 0 h 366022"/>
              <a:gd name="connsiteX3" fmla="*/ 953912 w 957757"/>
              <a:gd name="connsiteY3" fmla="*/ 311876 h 366022"/>
              <a:gd name="connsiteX4" fmla="*/ 29228 w 957757"/>
              <a:gd name="connsiteY4" fmla="*/ 206062 h 366022"/>
              <a:gd name="connsiteX0" fmla="*/ 29228 w 957757"/>
              <a:gd name="connsiteY0" fmla="*/ 206062 h 311876"/>
              <a:gd name="connsiteX1" fmla="*/ 355044 w 957757"/>
              <a:gd name="connsiteY1" fmla="*/ 3656 h 311876"/>
              <a:gd name="connsiteX2" fmla="*/ 957757 w 957757"/>
              <a:gd name="connsiteY2" fmla="*/ 0 h 311876"/>
              <a:gd name="connsiteX3" fmla="*/ 953912 w 957757"/>
              <a:gd name="connsiteY3" fmla="*/ 311876 h 311876"/>
              <a:gd name="connsiteX4" fmla="*/ 29228 w 957757"/>
              <a:gd name="connsiteY4" fmla="*/ 206062 h 311876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47275 w 634514"/>
              <a:gd name="connsiteY0" fmla="*/ 296214 h 320914"/>
              <a:gd name="connsiteX1" fmla="*/ 31801 w 634514"/>
              <a:gd name="connsiteY1" fmla="*/ 3656 h 320914"/>
              <a:gd name="connsiteX2" fmla="*/ 634514 w 634514"/>
              <a:gd name="connsiteY2" fmla="*/ 0 h 320914"/>
              <a:gd name="connsiteX3" fmla="*/ 630669 w 634514"/>
              <a:gd name="connsiteY3" fmla="*/ 311876 h 320914"/>
              <a:gd name="connsiteX4" fmla="*/ 47275 w 634514"/>
              <a:gd name="connsiteY4" fmla="*/ 296214 h 320914"/>
              <a:gd name="connsiteX0" fmla="*/ 51420 w 625780"/>
              <a:gd name="connsiteY0" fmla="*/ 315533 h 335396"/>
              <a:gd name="connsiteX1" fmla="*/ 23067 w 625780"/>
              <a:gd name="connsiteY1" fmla="*/ 3656 h 335396"/>
              <a:gd name="connsiteX2" fmla="*/ 625780 w 625780"/>
              <a:gd name="connsiteY2" fmla="*/ 0 h 335396"/>
              <a:gd name="connsiteX3" fmla="*/ 621935 w 625780"/>
              <a:gd name="connsiteY3" fmla="*/ 311876 h 335396"/>
              <a:gd name="connsiteX4" fmla="*/ 51420 w 625780"/>
              <a:gd name="connsiteY4" fmla="*/ 315533 h 335396"/>
              <a:gd name="connsiteX0" fmla="*/ 28353 w 602713"/>
              <a:gd name="connsiteY0" fmla="*/ 315533 h 335396"/>
              <a:gd name="connsiteX1" fmla="*/ 0 w 602713"/>
              <a:gd name="connsiteY1" fmla="*/ 3656 h 335396"/>
              <a:gd name="connsiteX2" fmla="*/ 602713 w 602713"/>
              <a:gd name="connsiteY2" fmla="*/ 0 h 335396"/>
              <a:gd name="connsiteX3" fmla="*/ 598868 w 602713"/>
              <a:gd name="connsiteY3" fmla="*/ 311876 h 335396"/>
              <a:gd name="connsiteX4" fmla="*/ 28353 w 602713"/>
              <a:gd name="connsiteY4" fmla="*/ 315533 h 335396"/>
              <a:gd name="connsiteX0" fmla="*/ 0 w 606558"/>
              <a:gd name="connsiteY0" fmla="*/ 315533 h 335396"/>
              <a:gd name="connsiteX1" fmla="*/ 3845 w 606558"/>
              <a:gd name="connsiteY1" fmla="*/ 3656 h 335396"/>
              <a:gd name="connsiteX2" fmla="*/ 606558 w 606558"/>
              <a:gd name="connsiteY2" fmla="*/ 0 h 335396"/>
              <a:gd name="connsiteX3" fmla="*/ 602713 w 606558"/>
              <a:gd name="connsiteY3" fmla="*/ 311876 h 335396"/>
              <a:gd name="connsiteX4" fmla="*/ 0 w 606558"/>
              <a:gd name="connsiteY4" fmla="*/ 315533 h 335396"/>
              <a:gd name="connsiteX0" fmla="*/ 0 w 606558"/>
              <a:gd name="connsiteY0" fmla="*/ 315533 h 315533"/>
              <a:gd name="connsiteX1" fmla="*/ 3845 w 606558"/>
              <a:gd name="connsiteY1" fmla="*/ 3656 h 315533"/>
              <a:gd name="connsiteX2" fmla="*/ 606558 w 606558"/>
              <a:gd name="connsiteY2" fmla="*/ 0 h 315533"/>
              <a:gd name="connsiteX3" fmla="*/ 602713 w 606558"/>
              <a:gd name="connsiteY3" fmla="*/ 311876 h 315533"/>
              <a:gd name="connsiteX4" fmla="*/ 0 w 606558"/>
              <a:gd name="connsiteY4" fmla="*/ 315533 h 315533"/>
              <a:gd name="connsiteX0" fmla="*/ 15473 w 602713"/>
              <a:gd name="connsiteY0" fmla="*/ 315533 h 315533"/>
              <a:gd name="connsiteX1" fmla="*/ 0 w 602713"/>
              <a:gd name="connsiteY1" fmla="*/ 3656 h 315533"/>
              <a:gd name="connsiteX2" fmla="*/ 602713 w 602713"/>
              <a:gd name="connsiteY2" fmla="*/ 0 h 315533"/>
              <a:gd name="connsiteX3" fmla="*/ 598868 w 602713"/>
              <a:gd name="connsiteY3" fmla="*/ 311876 h 315533"/>
              <a:gd name="connsiteX4" fmla="*/ 15473 w 602713"/>
              <a:gd name="connsiteY4" fmla="*/ 315533 h 315533"/>
              <a:gd name="connsiteX0" fmla="*/ 15473 w 616048"/>
              <a:gd name="connsiteY0" fmla="*/ 311877 h 311877"/>
              <a:gd name="connsiteX1" fmla="*/ 0 w 616048"/>
              <a:gd name="connsiteY1" fmla="*/ 0 h 311877"/>
              <a:gd name="connsiteX2" fmla="*/ 616048 w 616048"/>
              <a:gd name="connsiteY2" fmla="*/ 2059 h 311877"/>
              <a:gd name="connsiteX3" fmla="*/ 598868 w 616048"/>
              <a:gd name="connsiteY3" fmla="*/ 308220 h 311877"/>
              <a:gd name="connsiteX4" fmla="*/ 15473 w 616048"/>
              <a:gd name="connsiteY4" fmla="*/ 311877 h 311877"/>
              <a:gd name="connsiteX0" fmla="*/ 4043 w 616048"/>
              <a:gd name="connsiteY0" fmla="*/ 330927 h 330927"/>
              <a:gd name="connsiteX1" fmla="*/ 0 w 616048"/>
              <a:gd name="connsiteY1" fmla="*/ 0 h 330927"/>
              <a:gd name="connsiteX2" fmla="*/ 616048 w 616048"/>
              <a:gd name="connsiteY2" fmla="*/ 2059 h 330927"/>
              <a:gd name="connsiteX3" fmla="*/ 598868 w 616048"/>
              <a:gd name="connsiteY3" fmla="*/ 308220 h 330927"/>
              <a:gd name="connsiteX4" fmla="*/ 4043 w 616048"/>
              <a:gd name="connsiteY4" fmla="*/ 330927 h 330927"/>
              <a:gd name="connsiteX0" fmla="*/ 4043 w 616048"/>
              <a:gd name="connsiteY0" fmla="*/ 330927 h 330927"/>
              <a:gd name="connsiteX1" fmla="*/ 0 w 616048"/>
              <a:gd name="connsiteY1" fmla="*/ 0 h 330927"/>
              <a:gd name="connsiteX2" fmla="*/ 616048 w 616048"/>
              <a:gd name="connsiteY2" fmla="*/ 2059 h 330927"/>
              <a:gd name="connsiteX3" fmla="*/ 598868 w 616048"/>
              <a:gd name="connsiteY3" fmla="*/ 308220 h 330927"/>
              <a:gd name="connsiteX4" fmla="*/ 4043 w 616048"/>
              <a:gd name="connsiteY4" fmla="*/ 330927 h 330927"/>
              <a:gd name="connsiteX0" fmla="*/ 4043 w 616048"/>
              <a:gd name="connsiteY0" fmla="*/ 330927 h 331919"/>
              <a:gd name="connsiteX1" fmla="*/ 0 w 616048"/>
              <a:gd name="connsiteY1" fmla="*/ 0 h 331919"/>
              <a:gd name="connsiteX2" fmla="*/ 616048 w 616048"/>
              <a:gd name="connsiteY2" fmla="*/ 2059 h 331919"/>
              <a:gd name="connsiteX3" fmla="*/ 598868 w 616048"/>
              <a:gd name="connsiteY3" fmla="*/ 308220 h 331919"/>
              <a:gd name="connsiteX4" fmla="*/ 4043 w 616048"/>
              <a:gd name="connsiteY4" fmla="*/ 330927 h 331919"/>
              <a:gd name="connsiteX0" fmla="*/ 4043 w 616048"/>
              <a:gd name="connsiteY0" fmla="*/ 330927 h 336035"/>
              <a:gd name="connsiteX1" fmla="*/ 0 w 616048"/>
              <a:gd name="connsiteY1" fmla="*/ 0 h 336035"/>
              <a:gd name="connsiteX2" fmla="*/ 616048 w 616048"/>
              <a:gd name="connsiteY2" fmla="*/ 2059 h 336035"/>
              <a:gd name="connsiteX3" fmla="*/ 614108 w 616048"/>
              <a:gd name="connsiteY3" fmla="*/ 331080 h 336035"/>
              <a:gd name="connsiteX4" fmla="*/ 4043 w 616048"/>
              <a:gd name="connsiteY4" fmla="*/ 330927 h 336035"/>
              <a:gd name="connsiteX0" fmla="*/ 4043 w 616048"/>
              <a:gd name="connsiteY0" fmla="*/ 330927 h 333136"/>
              <a:gd name="connsiteX1" fmla="*/ 0 w 616048"/>
              <a:gd name="connsiteY1" fmla="*/ 0 h 333136"/>
              <a:gd name="connsiteX2" fmla="*/ 616048 w 616048"/>
              <a:gd name="connsiteY2" fmla="*/ 2059 h 333136"/>
              <a:gd name="connsiteX3" fmla="*/ 614108 w 616048"/>
              <a:gd name="connsiteY3" fmla="*/ 331080 h 333136"/>
              <a:gd name="connsiteX4" fmla="*/ 4043 w 616048"/>
              <a:gd name="connsiteY4" fmla="*/ 330927 h 333136"/>
              <a:gd name="connsiteX0" fmla="*/ 4043 w 616048"/>
              <a:gd name="connsiteY0" fmla="*/ 33092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30927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2138 w 616048"/>
              <a:gd name="connsiteY0" fmla="*/ 33854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2138 w 616048"/>
              <a:gd name="connsiteY4" fmla="*/ 338547 h 340605"/>
              <a:gd name="connsiteX0" fmla="*/ 2138 w 616048"/>
              <a:gd name="connsiteY0" fmla="*/ 33854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2138 w 616048"/>
              <a:gd name="connsiteY4" fmla="*/ 338547 h 340605"/>
              <a:gd name="connsiteX0" fmla="*/ 2138 w 616876"/>
              <a:gd name="connsiteY0" fmla="*/ 338547 h 338547"/>
              <a:gd name="connsiteX1" fmla="*/ 0 w 616876"/>
              <a:gd name="connsiteY1" fmla="*/ 0 h 338547"/>
              <a:gd name="connsiteX2" fmla="*/ 616048 w 616876"/>
              <a:gd name="connsiteY2" fmla="*/ 2059 h 338547"/>
              <a:gd name="connsiteX3" fmla="*/ 616013 w 616876"/>
              <a:gd name="connsiteY3" fmla="*/ 336795 h 338547"/>
              <a:gd name="connsiteX4" fmla="*/ 2138 w 616876"/>
              <a:gd name="connsiteY4" fmla="*/ 338547 h 338547"/>
              <a:gd name="connsiteX0" fmla="*/ 2138 w 616876"/>
              <a:gd name="connsiteY0" fmla="*/ 338547 h 344415"/>
              <a:gd name="connsiteX1" fmla="*/ 0 w 616876"/>
              <a:gd name="connsiteY1" fmla="*/ 0 h 344415"/>
              <a:gd name="connsiteX2" fmla="*/ 616048 w 616876"/>
              <a:gd name="connsiteY2" fmla="*/ 2059 h 344415"/>
              <a:gd name="connsiteX3" fmla="*/ 616013 w 616876"/>
              <a:gd name="connsiteY3" fmla="*/ 344415 h 344415"/>
              <a:gd name="connsiteX4" fmla="*/ 2138 w 616876"/>
              <a:gd name="connsiteY4" fmla="*/ 338547 h 344415"/>
              <a:gd name="connsiteX0" fmla="*/ 2138 w 616876"/>
              <a:gd name="connsiteY0" fmla="*/ 338547 h 338547"/>
              <a:gd name="connsiteX1" fmla="*/ 0 w 616876"/>
              <a:gd name="connsiteY1" fmla="*/ 0 h 338547"/>
              <a:gd name="connsiteX2" fmla="*/ 616048 w 616876"/>
              <a:gd name="connsiteY2" fmla="*/ 2059 h 338547"/>
              <a:gd name="connsiteX3" fmla="*/ 616013 w 616876"/>
              <a:gd name="connsiteY3" fmla="*/ 334890 h 338547"/>
              <a:gd name="connsiteX4" fmla="*/ 2138 w 616876"/>
              <a:gd name="connsiteY4" fmla="*/ 338547 h 338547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2059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2059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154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876" h="342510">
                <a:moveTo>
                  <a:pt x="2138" y="338547"/>
                </a:moveTo>
                <a:cubicBezTo>
                  <a:pt x="3453" y="176338"/>
                  <a:pt x="118" y="174133"/>
                  <a:pt x="0" y="0"/>
                </a:cubicBezTo>
                <a:lnTo>
                  <a:pt x="616048" y="154"/>
                </a:lnTo>
                <a:cubicBezTo>
                  <a:pt x="616048" y="111940"/>
                  <a:pt x="617935" y="186572"/>
                  <a:pt x="616013" y="342510"/>
                </a:cubicBezTo>
                <a:lnTo>
                  <a:pt x="2138" y="338547"/>
                </a:lnTo>
                <a:close/>
              </a:path>
            </a:pathLst>
          </a:custGeom>
          <a:ln w="19050" cmpd="sng">
            <a:noFill/>
          </a:ln>
        </p:spPr>
        <p:txBody>
          <a:bodyPr vert="horz" lIns="9144" tIns="9144" rIns="9144" bIns="9144" rtlCol="0" anchor="t" anchorCtr="0">
            <a:normAutofit/>
          </a:bodyPr>
          <a:lstStyle>
            <a:lvl1pPr algn="r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B1B3AD-80CD-4C4C-B9E6-D3174EA9BC3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232488" y="843558"/>
            <a:ext cx="8659992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491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1520" y="2067694"/>
            <a:ext cx="4244280" cy="24482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2067694"/>
            <a:ext cx="4244280" cy="244827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232489" y="4731990"/>
            <a:ext cx="2179272" cy="2161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01C776-EFD8-4A78-A5CB-351836A73578}" type="datetimeFigureOut">
              <a:rPr lang="de-DE" smtClean="0"/>
              <a:pPr/>
              <a:t>19.09.2023</a:t>
            </a:fld>
            <a:endParaRPr lang="de-DE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55776" y="4731990"/>
            <a:ext cx="5616624" cy="404812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cap="none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82192" y="4731990"/>
            <a:ext cx="616876" cy="342510"/>
          </a:xfrm>
          <a:custGeom>
            <a:avLst/>
            <a:gdLst>
              <a:gd name="connsiteX0" fmla="*/ 0 w 934968"/>
              <a:gd name="connsiteY0" fmla="*/ 202406 h 404812"/>
              <a:gd name="connsiteX1" fmla="*/ 467484 w 934968"/>
              <a:gd name="connsiteY1" fmla="*/ 0 h 404812"/>
              <a:gd name="connsiteX2" fmla="*/ 934968 w 934968"/>
              <a:gd name="connsiteY2" fmla="*/ 202406 h 404812"/>
              <a:gd name="connsiteX3" fmla="*/ 467484 w 934968"/>
              <a:gd name="connsiteY3" fmla="*/ 404812 h 404812"/>
              <a:gd name="connsiteX4" fmla="*/ 0 w 934968"/>
              <a:gd name="connsiteY4" fmla="*/ 202406 h 404812"/>
              <a:gd name="connsiteX0" fmla="*/ 0 w 934968"/>
              <a:gd name="connsiteY0" fmla="*/ 202406 h 404812"/>
              <a:gd name="connsiteX1" fmla="*/ 467484 w 934968"/>
              <a:gd name="connsiteY1" fmla="*/ 0 h 404812"/>
              <a:gd name="connsiteX2" fmla="*/ 934968 w 934968"/>
              <a:gd name="connsiteY2" fmla="*/ 202406 h 404812"/>
              <a:gd name="connsiteX3" fmla="*/ 467484 w 934968"/>
              <a:gd name="connsiteY3" fmla="*/ 404812 h 404812"/>
              <a:gd name="connsiteX4" fmla="*/ 0 w 934968"/>
              <a:gd name="connsiteY4" fmla="*/ 202406 h 404812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06062 h 414258"/>
              <a:gd name="connsiteX1" fmla="*/ 467484 w 928529"/>
              <a:gd name="connsiteY1" fmla="*/ 3656 h 414258"/>
              <a:gd name="connsiteX2" fmla="*/ 928529 w 928529"/>
              <a:gd name="connsiteY2" fmla="*/ 0 h 414258"/>
              <a:gd name="connsiteX3" fmla="*/ 467484 w 928529"/>
              <a:gd name="connsiteY3" fmla="*/ 408468 h 414258"/>
              <a:gd name="connsiteX4" fmla="*/ 0 w 928529"/>
              <a:gd name="connsiteY4" fmla="*/ 206062 h 414258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06062 h 414258"/>
              <a:gd name="connsiteX1" fmla="*/ 467484 w 928529"/>
              <a:gd name="connsiteY1" fmla="*/ 3656 h 414258"/>
              <a:gd name="connsiteX2" fmla="*/ 928529 w 928529"/>
              <a:gd name="connsiteY2" fmla="*/ 0 h 414258"/>
              <a:gd name="connsiteX3" fmla="*/ 467484 w 928529"/>
              <a:gd name="connsiteY3" fmla="*/ 408468 h 414258"/>
              <a:gd name="connsiteX4" fmla="*/ 0 w 928529"/>
              <a:gd name="connsiteY4" fmla="*/ 206062 h 414258"/>
              <a:gd name="connsiteX0" fmla="*/ 3585 w 932114"/>
              <a:gd name="connsiteY0" fmla="*/ 206062 h 413015"/>
              <a:gd name="connsiteX1" fmla="*/ 329401 w 932114"/>
              <a:gd name="connsiteY1" fmla="*/ 3656 h 413015"/>
              <a:gd name="connsiteX2" fmla="*/ 932114 w 932114"/>
              <a:gd name="connsiteY2" fmla="*/ 0 h 413015"/>
              <a:gd name="connsiteX3" fmla="*/ 471069 w 932114"/>
              <a:gd name="connsiteY3" fmla="*/ 408468 h 413015"/>
              <a:gd name="connsiteX4" fmla="*/ 3585 w 932114"/>
              <a:gd name="connsiteY4" fmla="*/ 206062 h 413015"/>
              <a:gd name="connsiteX0" fmla="*/ 29228 w 1023703"/>
              <a:gd name="connsiteY0" fmla="*/ 206062 h 319569"/>
              <a:gd name="connsiteX1" fmla="*/ 355044 w 1023703"/>
              <a:gd name="connsiteY1" fmla="*/ 3656 h 319569"/>
              <a:gd name="connsiteX2" fmla="*/ 957757 w 1023703"/>
              <a:gd name="connsiteY2" fmla="*/ 0 h 319569"/>
              <a:gd name="connsiteX3" fmla="*/ 953912 w 1023703"/>
              <a:gd name="connsiteY3" fmla="*/ 311876 h 319569"/>
              <a:gd name="connsiteX4" fmla="*/ 29228 w 1023703"/>
              <a:gd name="connsiteY4" fmla="*/ 206062 h 319569"/>
              <a:gd name="connsiteX0" fmla="*/ 29228 w 957757"/>
              <a:gd name="connsiteY0" fmla="*/ 206062 h 366022"/>
              <a:gd name="connsiteX1" fmla="*/ 355044 w 957757"/>
              <a:gd name="connsiteY1" fmla="*/ 3656 h 366022"/>
              <a:gd name="connsiteX2" fmla="*/ 957757 w 957757"/>
              <a:gd name="connsiteY2" fmla="*/ 0 h 366022"/>
              <a:gd name="connsiteX3" fmla="*/ 953912 w 957757"/>
              <a:gd name="connsiteY3" fmla="*/ 311876 h 366022"/>
              <a:gd name="connsiteX4" fmla="*/ 29228 w 957757"/>
              <a:gd name="connsiteY4" fmla="*/ 206062 h 366022"/>
              <a:gd name="connsiteX0" fmla="*/ 29228 w 957757"/>
              <a:gd name="connsiteY0" fmla="*/ 206062 h 366022"/>
              <a:gd name="connsiteX1" fmla="*/ 355044 w 957757"/>
              <a:gd name="connsiteY1" fmla="*/ 3656 h 366022"/>
              <a:gd name="connsiteX2" fmla="*/ 957757 w 957757"/>
              <a:gd name="connsiteY2" fmla="*/ 0 h 366022"/>
              <a:gd name="connsiteX3" fmla="*/ 953912 w 957757"/>
              <a:gd name="connsiteY3" fmla="*/ 311876 h 366022"/>
              <a:gd name="connsiteX4" fmla="*/ 29228 w 957757"/>
              <a:gd name="connsiteY4" fmla="*/ 206062 h 366022"/>
              <a:gd name="connsiteX0" fmla="*/ 29228 w 957757"/>
              <a:gd name="connsiteY0" fmla="*/ 206062 h 311876"/>
              <a:gd name="connsiteX1" fmla="*/ 355044 w 957757"/>
              <a:gd name="connsiteY1" fmla="*/ 3656 h 311876"/>
              <a:gd name="connsiteX2" fmla="*/ 957757 w 957757"/>
              <a:gd name="connsiteY2" fmla="*/ 0 h 311876"/>
              <a:gd name="connsiteX3" fmla="*/ 953912 w 957757"/>
              <a:gd name="connsiteY3" fmla="*/ 311876 h 311876"/>
              <a:gd name="connsiteX4" fmla="*/ 29228 w 957757"/>
              <a:gd name="connsiteY4" fmla="*/ 206062 h 311876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47275 w 634514"/>
              <a:gd name="connsiteY0" fmla="*/ 296214 h 320914"/>
              <a:gd name="connsiteX1" fmla="*/ 31801 w 634514"/>
              <a:gd name="connsiteY1" fmla="*/ 3656 h 320914"/>
              <a:gd name="connsiteX2" fmla="*/ 634514 w 634514"/>
              <a:gd name="connsiteY2" fmla="*/ 0 h 320914"/>
              <a:gd name="connsiteX3" fmla="*/ 630669 w 634514"/>
              <a:gd name="connsiteY3" fmla="*/ 311876 h 320914"/>
              <a:gd name="connsiteX4" fmla="*/ 47275 w 634514"/>
              <a:gd name="connsiteY4" fmla="*/ 296214 h 320914"/>
              <a:gd name="connsiteX0" fmla="*/ 51420 w 625780"/>
              <a:gd name="connsiteY0" fmla="*/ 315533 h 335396"/>
              <a:gd name="connsiteX1" fmla="*/ 23067 w 625780"/>
              <a:gd name="connsiteY1" fmla="*/ 3656 h 335396"/>
              <a:gd name="connsiteX2" fmla="*/ 625780 w 625780"/>
              <a:gd name="connsiteY2" fmla="*/ 0 h 335396"/>
              <a:gd name="connsiteX3" fmla="*/ 621935 w 625780"/>
              <a:gd name="connsiteY3" fmla="*/ 311876 h 335396"/>
              <a:gd name="connsiteX4" fmla="*/ 51420 w 625780"/>
              <a:gd name="connsiteY4" fmla="*/ 315533 h 335396"/>
              <a:gd name="connsiteX0" fmla="*/ 28353 w 602713"/>
              <a:gd name="connsiteY0" fmla="*/ 315533 h 335396"/>
              <a:gd name="connsiteX1" fmla="*/ 0 w 602713"/>
              <a:gd name="connsiteY1" fmla="*/ 3656 h 335396"/>
              <a:gd name="connsiteX2" fmla="*/ 602713 w 602713"/>
              <a:gd name="connsiteY2" fmla="*/ 0 h 335396"/>
              <a:gd name="connsiteX3" fmla="*/ 598868 w 602713"/>
              <a:gd name="connsiteY3" fmla="*/ 311876 h 335396"/>
              <a:gd name="connsiteX4" fmla="*/ 28353 w 602713"/>
              <a:gd name="connsiteY4" fmla="*/ 315533 h 335396"/>
              <a:gd name="connsiteX0" fmla="*/ 0 w 606558"/>
              <a:gd name="connsiteY0" fmla="*/ 315533 h 335396"/>
              <a:gd name="connsiteX1" fmla="*/ 3845 w 606558"/>
              <a:gd name="connsiteY1" fmla="*/ 3656 h 335396"/>
              <a:gd name="connsiteX2" fmla="*/ 606558 w 606558"/>
              <a:gd name="connsiteY2" fmla="*/ 0 h 335396"/>
              <a:gd name="connsiteX3" fmla="*/ 602713 w 606558"/>
              <a:gd name="connsiteY3" fmla="*/ 311876 h 335396"/>
              <a:gd name="connsiteX4" fmla="*/ 0 w 606558"/>
              <a:gd name="connsiteY4" fmla="*/ 315533 h 335396"/>
              <a:gd name="connsiteX0" fmla="*/ 0 w 606558"/>
              <a:gd name="connsiteY0" fmla="*/ 315533 h 315533"/>
              <a:gd name="connsiteX1" fmla="*/ 3845 w 606558"/>
              <a:gd name="connsiteY1" fmla="*/ 3656 h 315533"/>
              <a:gd name="connsiteX2" fmla="*/ 606558 w 606558"/>
              <a:gd name="connsiteY2" fmla="*/ 0 h 315533"/>
              <a:gd name="connsiteX3" fmla="*/ 602713 w 606558"/>
              <a:gd name="connsiteY3" fmla="*/ 311876 h 315533"/>
              <a:gd name="connsiteX4" fmla="*/ 0 w 606558"/>
              <a:gd name="connsiteY4" fmla="*/ 315533 h 315533"/>
              <a:gd name="connsiteX0" fmla="*/ 15473 w 602713"/>
              <a:gd name="connsiteY0" fmla="*/ 315533 h 315533"/>
              <a:gd name="connsiteX1" fmla="*/ 0 w 602713"/>
              <a:gd name="connsiteY1" fmla="*/ 3656 h 315533"/>
              <a:gd name="connsiteX2" fmla="*/ 602713 w 602713"/>
              <a:gd name="connsiteY2" fmla="*/ 0 h 315533"/>
              <a:gd name="connsiteX3" fmla="*/ 598868 w 602713"/>
              <a:gd name="connsiteY3" fmla="*/ 311876 h 315533"/>
              <a:gd name="connsiteX4" fmla="*/ 15473 w 602713"/>
              <a:gd name="connsiteY4" fmla="*/ 315533 h 315533"/>
              <a:gd name="connsiteX0" fmla="*/ 15473 w 616048"/>
              <a:gd name="connsiteY0" fmla="*/ 311877 h 311877"/>
              <a:gd name="connsiteX1" fmla="*/ 0 w 616048"/>
              <a:gd name="connsiteY1" fmla="*/ 0 h 311877"/>
              <a:gd name="connsiteX2" fmla="*/ 616048 w 616048"/>
              <a:gd name="connsiteY2" fmla="*/ 2059 h 311877"/>
              <a:gd name="connsiteX3" fmla="*/ 598868 w 616048"/>
              <a:gd name="connsiteY3" fmla="*/ 308220 h 311877"/>
              <a:gd name="connsiteX4" fmla="*/ 15473 w 616048"/>
              <a:gd name="connsiteY4" fmla="*/ 311877 h 311877"/>
              <a:gd name="connsiteX0" fmla="*/ 4043 w 616048"/>
              <a:gd name="connsiteY0" fmla="*/ 330927 h 330927"/>
              <a:gd name="connsiteX1" fmla="*/ 0 w 616048"/>
              <a:gd name="connsiteY1" fmla="*/ 0 h 330927"/>
              <a:gd name="connsiteX2" fmla="*/ 616048 w 616048"/>
              <a:gd name="connsiteY2" fmla="*/ 2059 h 330927"/>
              <a:gd name="connsiteX3" fmla="*/ 598868 w 616048"/>
              <a:gd name="connsiteY3" fmla="*/ 308220 h 330927"/>
              <a:gd name="connsiteX4" fmla="*/ 4043 w 616048"/>
              <a:gd name="connsiteY4" fmla="*/ 330927 h 330927"/>
              <a:gd name="connsiteX0" fmla="*/ 4043 w 616048"/>
              <a:gd name="connsiteY0" fmla="*/ 330927 h 330927"/>
              <a:gd name="connsiteX1" fmla="*/ 0 w 616048"/>
              <a:gd name="connsiteY1" fmla="*/ 0 h 330927"/>
              <a:gd name="connsiteX2" fmla="*/ 616048 w 616048"/>
              <a:gd name="connsiteY2" fmla="*/ 2059 h 330927"/>
              <a:gd name="connsiteX3" fmla="*/ 598868 w 616048"/>
              <a:gd name="connsiteY3" fmla="*/ 308220 h 330927"/>
              <a:gd name="connsiteX4" fmla="*/ 4043 w 616048"/>
              <a:gd name="connsiteY4" fmla="*/ 330927 h 330927"/>
              <a:gd name="connsiteX0" fmla="*/ 4043 w 616048"/>
              <a:gd name="connsiteY0" fmla="*/ 330927 h 331919"/>
              <a:gd name="connsiteX1" fmla="*/ 0 w 616048"/>
              <a:gd name="connsiteY1" fmla="*/ 0 h 331919"/>
              <a:gd name="connsiteX2" fmla="*/ 616048 w 616048"/>
              <a:gd name="connsiteY2" fmla="*/ 2059 h 331919"/>
              <a:gd name="connsiteX3" fmla="*/ 598868 w 616048"/>
              <a:gd name="connsiteY3" fmla="*/ 308220 h 331919"/>
              <a:gd name="connsiteX4" fmla="*/ 4043 w 616048"/>
              <a:gd name="connsiteY4" fmla="*/ 330927 h 331919"/>
              <a:gd name="connsiteX0" fmla="*/ 4043 w 616048"/>
              <a:gd name="connsiteY0" fmla="*/ 330927 h 336035"/>
              <a:gd name="connsiteX1" fmla="*/ 0 w 616048"/>
              <a:gd name="connsiteY1" fmla="*/ 0 h 336035"/>
              <a:gd name="connsiteX2" fmla="*/ 616048 w 616048"/>
              <a:gd name="connsiteY2" fmla="*/ 2059 h 336035"/>
              <a:gd name="connsiteX3" fmla="*/ 614108 w 616048"/>
              <a:gd name="connsiteY3" fmla="*/ 331080 h 336035"/>
              <a:gd name="connsiteX4" fmla="*/ 4043 w 616048"/>
              <a:gd name="connsiteY4" fmla="*/ 330927 h 336035"/>
              <a:gd name="connsiteX0" fmla="*/ 4043 w 616048"/>
              <a:gd name="connsiteY0" fmla="*/ 330927 h 333136"/>
              <a:gd name="connsiteX1" fmla="*/ 0 w 616048"/>
              <a:gd name="connsiteY1" fmla="*/ 0 h 333136"/>
              <a:gd name="connsiteX2" fmla="*/ 616048 w 616048"/>
              <a:gd name="connsiteY2" fmla="*/ 2059 h 333136"/>
              <a:gd name="connsiteX3" fmla="*/ 614108 w 616048"/>
              <a:gd name="connsiteY3" fmla="*/ 331080 h 333136"/>
              <a:gd name="connsiteX4" fmla="*/ 4043 w 616048"/>
              <a:gd name="connsiteY4" fmla="*/ 330927 h 333136"/>
              <a:gd name="connsiteX0" fmla="*/ 4043 w 616048"/>
              <a:gd name="connsiteY0" fmla="*/ 33092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30927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2138 w 616048"/>
              <a:gd name="connsiteY0" fmla="*/ 33854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2138 w 616048"/>
              <a:gd name="connsiteY4" fmla="*/ 338547 h 340605"/>
              <a:gd name="connsiteX0" fmla="*/ 2138 w 616048"/>
              <a:gd name="connsiteY0" fmla="*/ 33854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2138 w 616048"/>
              <a:gd name="connsiteY4" fmla="*/ 338547 h 340605"/>
              <a:gd name="connsiteX0" fmla="*/ 2138 w 616876"/>
              <a:gd name="connsiteY0" fmla="*/ 338547 h 338547"/>
              <a:gd name="connsiteX1" fmla="*/ 0 w 616876"/>
              <a:gd name="connsiteY1" fmla="*/ 0 h 338547"/>
              <a:gd name="connsiteX2" fmla="*/ 616048 w 616876"/>
              <a:gd name="connsiteY2" fmla="*/ 2059 h 338547"/>
              <a:gd name="connsiteX3" fmla="*/ 616013 w 616876"/>
              <a:gd name="connsiteY3" fmla="*/ 336795 h 338547"/>
              <a:gd name="connsiteX4" fmla="*/ 2138 w 616876"/>
              <a:gd name="connsiteY4" fmla="*/ 338547 h 338547"/>
              <a:gd name="connsiteX0" fmla="*/ 2138 w 616876"/>
              <a:gd name="connsiteY0" fmla="*/ 338547 h 344415"/>
              <a:gd name="connsiteX1" fmla="*/ 0 w 616876"/>
              <a:gd name="connsiteY1" fmla="*/ 0 h 344415"/>
              <a:gd name="connsiteX2" fmla="*/ 616048 w 616876"/>
              <a:gd name="connsiteY2" fmla="*/ 2059 h 344415"/>
              <a:gd name="connsiteX3" fmla="*/ 616013 w 616876"/>
              <a:gd name="connsiteY3" fmla="*/ 344415 h 344415"/>
              <a:gd name="connsiteX4" fmla="*/ 2138 w 616876"/>
              <a:gd name="connsiteY4" fmla="*/ 338547 h 344415"/>
              <a:gd name="connsiteX0" fmla="*/ 2138 w 616876"/>
              <a:gd name="connsiteY0" fmla="*/ 338547 h 338547"/>
              <a:gd name="connsiteX1" fmla="*/ 0 w 616876"/>
              <a:gd name="connsiteY1" fmla="*/ 0 h 338547"/>
              <a:gd name="connsiteX2" fmla="*/ 616048 w 616876"/>
              <a:gd name="connsiteY2" fmla="*/ 2059 h 338547"/>
              <a:gd name="connsiteX3" fmla="*/ 616013 w 616876"/>
              <a:gd name="connsiteY3" fmla="*/ 334890 h 338547"/>
              <a:gd name="connsiteX4" fmla="*/ 2138 w 616876"/>
              <a:gd name="connsiteY4" fmla="*/ 338547 h 338547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2059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2059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154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876" h="342510">
                <a:moveTo>
                  <a:pt x="2138" y="338547"/>
                </a:moveTo>
                <a:cubicBezTo>
                  <a:pt x="3453" y="176338"/>
                  <a:pt x="118" y="174133"/>
                  <a:pt x="0" y="0"/>
                </a:cubicBezTo>
                <a:lnTo>
                  <a:pt x="616048" y="154"/>
                </a:lnTo>
                <a:cubicBezTo>
                  <a:pt x="616048" y="111940"/>
                  <a:pt x="617935" y="186572"/>
                  <a:pt x="616013" y="342510"/>
                </a:cubicBezTo>
                <a:lnTo>
                  <a:pt x="2138" y="338547"/>
                </a:lnTo>
                <a:close/>
              </a:path>
            </a:pathLst>
          </a:custGeom>
          <a:ln w="19050" cmpd="sng">
            <a:noFill/>
          </a:ln>
        </p:spPr>
        <p:txBody>
          <a:bodyPr vert="horz" lIns="9144" tIns="9144" rIns="9144" bIns="9144" rtlCol="0" anchor="t" anchorCtr="0">
            <a:normAutofit/>
          </a:bodyPr>
          <a:lstStyle>
            <a:lvl1pPr algn="r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B1B3AD-80CD-4C4C-B9E6-D3174EA9BC3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232488" y="843558"/>
            <a:ext cx="8659992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US" dirty="0"/>
          </a:p>
        </p:txBody>
      </p:sp>
      <p:sp>
        <p:nvSpPr>
          <p:cNvPr id="8" name="Textplatzhalter 2"/>
          <p:cNvSpPr>
            <a:spLocks noGrp="1"/>
          </p:cNvSpPr>
          <p:nvPr>
            <p:ph type="body" idx="11"/>
          </p:nvPr>
        </p:nvSpPr>
        <p:spPr>
          <a:xfrm>
            <a:off x="251520" y="1707654"/>
            <a:ext cx="4248472" cy="33580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9" name="Textplatzhalter 2"/>
          <p:cNvSpPr>
            <a:spLocks noGrp="1"/>
          </p:cNvSpPr>
          <p:nvPr>
            <p:ph type="body" idx="12"/>
          </p:nvPr>
        </p:nvSpPr>
        <p:spPr>
          <a:xfrm>
            <a:off x="4644008" y="1707654"/>
            <a:ext cx="4248472" cy="33580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085292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232488" y="843558"/>
            <a:ext cx="8659992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232489" y="4731990"/>
            <a:ext cx="2179272" cy="2161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01C776-EFD8-4A78-A5CB-351836A73578}" type="datetimeFigureOut">
              <a:rPr lang="de-DE" smtClean="0"/>
              <a:pPr/>
              <a:t>19.09.2023</a:t>
            </a:fld>
            <a:endParaRPr lang="de-DE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55776" y="4731990"/>
            <a:ext cx="5616624" cy="404812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cap="none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82192" y="4731990"/>
            <a:ext cx="616876" cy="342510"/>
          </a:xfrm>
          <a:custGeom>
            <a:avLst/>
            <a:gdLst>
              <a:gd name="connsiteX0" fmla="*/ 0 w 934968"/>
              <a:gd name="connsiteY0" fmla="*/ 202406 h 404812"/>
              <a:gd name="connsiteX1" fmla="*/ 467484 w 934968"/>
              <a:gd name="connsiteY1" fmla="*/ 0 h 404812"/>
              <a:gd name="connsiteX2" fmla="*/ 934968 w 934968"/>
              <a:gd name="connsiteY2" fmla="*/ 202406 h 404812"/>
              <a:gd name="connsiteX3" fmla="*/ 467484 w 934968"/>
              <a:gd name="connsiteY3" fmla="*/ 404812 h 404812"/>
              <a:gd name="connsiteX4" fmla="*/ 0 w 934968"/>
              <a:gd name="connsiteY4" fmla="*/ 202406 h 404812"/>
              <a:gd name="connsiteX0" fmla="*/ 0 w 934968"/>
              <a:gd name="connsiteY0" fmla="*/ 202406 h 404812"/>
              <a:gd name="connsiteX1" fmla="*/ 467484 w 934968"/>
              <a:gd name="connsiteY1" fmla="*/ 0 h 404812"/>
              <a:gd name="connsiteX2" fmla="*/ 934968 w 934968"/>
              <a:gd name="connsiteY2" fmla="*/ 202406 h 404812"/>
              <a:gd name="connsiteX3" fmla="*/ 467484 w 934968"/>
              <a:gd name="connsiteY3" fmla="*/ 404812 h 404812"/>
              <a:gd name="connsiteX4" fmla="*/ 0 w 934968"/>
              <a:gd name="connsiteY4" fmla="*/ 202406 h 404812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06062 h 414258"/>
              <a:gd name="connsiteX1" fmla="*/ 467484 w 928529"/>
              <a:gd name="connsiteY1" fmla="*/ 3656 h 414258"/>
              <a:gd name="connsiteX2" fmla="*/ 928529 w 928529"/>
              <a:gd name="connsiteY2" fmla="*/ 0 h 414258"/>
              <a:gd name="connsiteX3" fmla="*/ 467484 w 928529"/>
              <a:gd name="connsiteY3" fmla="*/ 408468 h 414258"/>
              <a:gd name="connsiteX4" fmla="*/ 0 w 928529"/>
              <a:gd name="connsiteY4" fmla="*/ 206062 h 414258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06062 h 414258"/>
              <a:gd name="connsiteX1" fmla="*/ 467484 w 928529"/>
              <a:gd name="connsiteY1" fmla="*/ 3656 h 414258"/>
              <a:gd name="connsiteX2" fmla="*/ 928529 w 928529"/>
              <a:gd name="connsiteY2" fmla="*/ 0 h 414258"/>
              <a:gd name="connsiteX3" fmla="*/ 467484 w 928529"/>
              <a:gd name="connsiteY3" fmla="*/ 408468 h 414258"/>
              <a:gd name="connsiteX4" fmla="*/ 0 w 928529"/>
              <a:gd name="connsiteY4" fmla="*/ 206062 h 414258"/>
              <a:gd name="connsiteX0" fmla="*/ 3585 w 932114"/>
              <a:gd name="connsiteY0" fmla="*/ 206062 h 413015"/>
              <a:gd name="connsiteX1" fmla="*/ 329401 w 932114"/>
              <a:gd name="connsiteY1" fmla="*/ 3656 h 413015"/>
              <a:gd name="connsiteX2" fmla="*/ 932114 w 932114"/>
              <a:gd name="connsiteY2" fmla="*/ 0 h 413015"/>
              <a:gd name="connsiteX3" fmla="*/ 471069 w 932114"/>
              <a:gd name="connsiteY3" fmla="*/ 408468 h 413015"/>
              <a:gd name="connsiteX4" fmla="*/ 3585 w 932114"/>
              <a:gd name="connsiteY4" fmla="*/ 206062 h 413015"/>
              <a:gd name="connsiteX0" fmla="*/ 29228 w 1023703"/>
              <a:gd name="connsiteY0" fmla="*/ 206062 h 319569"/>
              <a:gd name="connsiteX1" fmla="*/ 355044 w 1023703"/>
              <a:gd name="connsiteY1" fmla="*/ 3656 h 319569"/>
              <a:gd name="connsiteX2" fmla="*/ 957757 w 1023703"/>
              <a:gd name="connsiteY2" fmla="*/ 0 h 319569"/>
              <a:gd name="connsiteX3" fmla="*/ 953912 w 1023703"/>
              <a:gd name="connsiteY3" fmla="*/ 311876 h 319569"/>
              <a:gd name="connsiteX4" fmla="*/ 29228 w 1023703"/>
              <a:gd name="connsiteY4" fmla="*/ 206062 h 319569"/>
              <a:gd name="connsiteX0" fmla="*/ 29228 w 957757"/>
              <a:gd name="connsiteY0" fmla="*/ 206062 h 366022"/>
              <a:gd name="connsiteX1" fmla="*/ 355044 w 957757"/>
              <a:gd name="connsiteY1" fmla="*/ 3656 h 366022"/>
              <a:gd name="connsiteX2" fmla="*/ 957757 w 957757"/>
              <a:gd name="connsiteY2" fmla="*/ 0 h 366022"/>
              <a:gd name="connsiteX3" fmla="*/ 953912 w 957757"/>
              <a:gd name="connsiteY3" fmla="*/ 311876 h 366022"/>
              <a:gd name="connsiteX4" fmla="*/ 29228 w 957757"/>
              <a:gd name="connsiteY4" fmla="*/ 206062 h 366022"/>
              <a:gd name="connsiteX0" fmla="*/ 29228 w 957757"/>
              <a:gd name="connsiteY0" fmla="*/ 206062 h 366022"/>
              <a:gd name="connsiteX1" fmla="*/ 355044 w 957757"/>
              <a:gd name="connsiteY1" fmla="*/ 3656 h 366022"/>
              <a:gd name="connsiteX2" fmla="*/ 957757 w 957757"/>
              <a:gd name="connsiteY2" fmla="*/ 0 h 366022"/>
              <a:gd name="connsiteX3" fmla="*/ 953912 w 957757"/>
              <a:gd name="connsiteY3" fmla="*/ 311876 h 366022"/>
              <a:gd name="connsiteX4" fmla="*/ 29228 w 957757"/>
              <a:gd name="connsiteY4" fmla="*/ 206062 h 366022"/>
              <a:gd name="connsiteX0" fmla="*/ 29228 w 957757"/>
              <a:gd name="connsiteY0" fmla="*/ 206062 h 311876"/>
              <a:gd name="connsiteX1" fmla="*/ 355044 w 957757"/>
              <a:gd name="connsiteY1" fmla="*/ 3656 h 311876"/>
              <a:gd name="connsiteX2" fmla="*/ 957757 w 957757"/>
              <a:gd name="connsiteY2" fmla="*/ 0 h 311876"/>
              <a:gd name="connsiteX3" fmla="*/ 953912 w 957757"/>
              <a:gd name="connsiteY3" fmla="*/ 311876 h 311876"/>
              <a:gd name="connsiteX4" fmla="*/ 29228 w 957757"/>
              <a:gd name="connsiteY4" fmla="*/ 206062 h 311876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47275 w 634514"/>
              <a:gd name="connsiteY0" fmla="*/ 296214 h 320914"/>
              <a:gd name="connsiteX1" fmla="*/ 31801 w 634514"/>
              <a:gd name="connsiteY1" fmla="*/ 3656 h 320914"/>
              <a:gd name="connsiteX2" fmla="*/ 634514 w 634514"/>
              <a:gd name="connsiteY2" fmla="*/ 0 h 320914"/>
              <a:gd name="connsiteX3" fmla="*/ 630669 w 634514"/>
              <a:gd name="connsiteY3" fmla="*/ 311876 h 320914"/>
              <a:gd name="connsiteX4" fmla="*/ 47275 w 634514"/>
              <a:gd name="connsiteY4" fmla="*/ 296214 h 320914"/>
              <a:gd name="connsiteX0" fmla="*/ 51420 w 625780"/>
              <a:gd name="connsiteY0" fmla="*/ 315533 h 335396"/>
              <a:gd name="connsiteX1" fmla="*/ 23067 w 625780"/>
              <a:gd name="connsiteY1" fmla="*/ 3656 h 335396"/>
              <a:gd name="connsiteX2" fmla="*/ 625780 w 625780"/>
              <a:gd name="connsiteY2" fmla="*/ 0 h 335396"/>
              <a:gd name="connsiteX3" fmla="*/ 621935 w 625780"/>
              <a:gd name="connsiteY3" fmla="*/ 311876 h 335396"/>
              <a:gd name="connsiteX4" fmla="*/ 51420 w 625780"/>
              <a:gd name="connsiteY4" fmla="*/ 315533 h 335396"/>
              <a:gd name="connsiteX0" fmla="*/ 28353 w 602713"/>
              <a:gd name="connsiteY0" fmla="*/ 315533 h 335396"/>
              <a:gd name="connsiteX1" fmla="*/ 0 w 602713"/>
              <a:gd name="connsiteY1" fmla="*/ 3656 h 335396"/>
              <a:gd name="connsiteX2" fmla="*/ 602713 w 602713"/>
              <a:gd name="connsiteY2" fmla="*/ 0 h 335396"/>
              <a:gd name="connsiteX3" fmla="*/ 598868 w 602713"/>
              <a:gd name="connsiteY3" fmla="*/ 311876 h 335396"/>
              <a:gd name="connsiteX4" fmla="*/ 28353 w 602713"/>
              <a:gd name="connsiteY4" fmla="*/ 315533 h 335396"/>
              <a:gd name="connsiteX0" fmla="*/ 0 w 606558"/>
              <a:gd name="connsiteY0" fmla="*/ 315533 h 335396"/>
              <a:gd name="connsiteX1" fmla="*/ 3845 w 606558"/>
              <a:gd name="connsiteY1" fmla="*/ 3656 h 335396"/>
              <a:gd name="connsiteX2" fmla="*/ 606558 w 606558"/>
              <a:gd name="connsiteY2" fmla="*/ 0 h 335396"/>
              <a:gd name="connsiteX3" fmla="*/ 602713 w 606558"/>
              <a:gd name="connsiteY3" fmla="*/ 311876 h 335396"/>
              <a:gd name="connsiteX4" fmla="*/ 0 w 606558"/>
              <a:gd name="connsiteY4" fmla="*/ 315533 h 335396"/>
              <a:gd name="connsiteX0" fmla="*/ 0 w 606558"/>
              <a:gd name="connsiteY0" fmla="*/ 315533 h 315533"/>
              <a:gd name="connsiteX1" fmla="*/ 3845 w 606558"/>
              <a:gd name="connsiteY1" fmla="*/ 3656 h 315533"/>
              <a:gd name="connsiteX2" fmla="*/ 606558 w 606558"/>
              <a:gd name="connsiteY2" fmla="*/ 0 h 315533"/>
              <a:gd name="connsiteX3" fmla="*/ 602713 w 606558"/>
              <a:gd name="connsiteY3" fmla="*/ 311876 h 315533"/>
              <a:gd name="connsiteX4" fmla="*/ 0 w 606558"/>
              <a:gd name="connsiteY4" fmla="*/ 315533 h 315533"/>
              <a:gd name="connsiteX0" fmla="*/ 15473 w 602713"/>
              <a:gd name="connsiteY0" fmla="*/ 315533 h 315533"/>
              <a:gd name="connsiteX1" fmla="*/ 0 w 602713"/>
              <a:gd name="connsiteY1" fmla="*/ 3656 h 315533"/>
              <a:gd name="connsiteX2" fmla="*/ 602713 w 602713"/>
              <a:gd name="connsiteY2" fmla="*/ 0 h 315533"/>
              <a:gd name="connsiteX3" fmla="*/ 598868 w 602713"/>
              <a:gd name="connsiteY3" fmla="*/ 311876 h 315533"/>
              <a:gd name="connsiteX4" fmla="*/ 15473 w 602713"/>
              <a:gd name="connsiteY4" fmla="*/ 315533 h 315533"/>
              <a:gd name="connsiteX0" fmla="*/ 15473 w 616048"/>
              <a:gd name="connsiteY0" fmla="*/ 311877 h 311877"/>
              <a:gd name="connsiteX1" fmla="*/ 0 w 616048"/>
              <a:gd name="connsiteY1" fmla="*/ 0 h 311877"/>
              <a:gd name="connsiteX2" fmla="*/ 616048 w 616048"/>
              <a:gd name="connsiteY2" fmla="*/ 2059 h 311877"/>
              <a:gd name="connsiteX3" fmla="*/ 598868 w 616048"/>
              <a:gd name="connsiteY3" fmla="*/ 308220 h 311877"/>
              <a:gd name="connsiteX4" fmla="*/ 15473 w 616048"/>
              <a:gd name="connsiteY4" fmla="*/ 311877 h 311877"/>
              <a:gd name="connsiteX0" fmla="*/ 4043 w 616048"/>
              <a:gd name="connsiteY0" fmla="*/ 330927 h 330927"/>
              <a:gd name="connsiteX1" fmla="*/ 0 w 616048"/>
              <a:gd name="connsiteY1" fmla="*/ 0 h 330927"/>
              <a:gd name="connsiteX2" fmla="*/ 616048 w 616048"/>
              <a:gd name="connsiteY2" fmla="*/ 2059 h 330927"/>
              <a:gd name="connsiteX3" fmla="*/ 598868 w 616048"/>
              <a:gd name="connsiteY3" fmla="*/ 308220 h 330927"/>
              <a:gd name="connsiteX4" fmla="*/ 4043 w 616048"/>
              <a:gd name="connsiteY4" fmla="*/ 330927 h 330927"/>
              <a:gd name="connsiteX0" fmla="*/ 4043 w 616048"/>
              <a:gd name="connsiteY0" fmla="*/ 330927 h 330927"/>
              <a:gd name="connsiteX1" fmla="*/ 0 w 616048"/>
              <a:gd name="connsiteY1" fmla="*/ 0 h 330927"/>
              <a:gd name="connsiteX2" fmla="*/ 616048 w 616048"/>
              <a:gd name="connsiteY2" fmla="*/ 2059 h 330927"/>
              <a:gd name="connsiteX3" fmla="*/ 598868 w 616048"/>
              <a:gd name="connsiteY3" fmla="*/ 308220 h 330927"/>
              <a:gd name="connsiteX4" fmla="*/ 4043 w 616048"/>
              <a:gd name="connsiteY4" fmla="*/ 330927 h 330927"/>
              <a:gd name="connsiteX0" fmla="*/ 4043 w 616048"/>
              <a:gd name="connsiteY0" fmla="*/ 330927 h 331919"/>
              <a:gd name="connsiteX1" fmla="*/ 0 w 616048"/>
              <a:gd name="connsiteY1" fmla="*/ 0 h 331919"/>
              <a:gd name="connsiteX2" fmla="*/ 616048 w 616048"/>
              <a:gd name="connsiteY2" fmla="*/ 2059 h 331919"/>
              <a:gd name="connsiteX3" fmla="*/ 598868 w 616048"/>
              <a:gd name="connsiteY3" fmla="*/ 308220 h 331919"/>
              <a:gd name="connsiteX4" fmla="*/ 4043 w 616048"/>
              <a:gd name="connsiteY4" fmla="*/ 330927 h 331919"/>
              <a:gd name="connsiteX0" fmla="*/ 4043 w 616048"/>
              <a:gd name="connsiteY0" fmla="*/ 330927 h 336035"/>
              <a:gd name="connsiteX1" fmla="*/ 0 w 616048"/>
              <a:gd name="connsiteY1" fmla="*/ 0 h 336035"/>
              <a:gd name="connsiteX2" fmla="*/ 616048 w 616048"/>
              <a:gd name="connsiteY2" fmla="*/ 2059 h 336035"/>
              <a:gd name="connsiteX3" fmla="*/ 614108 w 616048"/>
              <a:gd name="connsiteY3" fmla="*/ 331080 h 336035"/>
              <a:gd name="connsiteX4" fmla="*/ 4043 w 616048"/>
              <a:gd name="connsiteY4" fmla="*/ 330927 h 336035"/>
              <a:gd name="connsiteX0" fmla="*/ 4043 w 616048"/>
              <a:gd name="connsiteY0" fmla="*/ 330927 h 333136"/>
              <a:gd name="connsiteX1" fmla="*/ 0 w 616048"/>
              <a:gd name="connsiteY1" fmla="*/ 0 h 333136"/>
              <a:gd name="connsiteX2" fmla="*/ 616048 w 616048"/>
              <a:gd name="connsiteY2" fmla="*/ 2059 h 333136"/>
              <a:gd name="connsiteX3" fmla="*/ 614108 w 616048"/>
              <a:gd name="connsiteY3" fmla="*/ 331080 h 333136"/>
              <a:gd name="connsiteX4" fmla="*/ 4043 w 616048"/>
              <a:gd name="connsiteY4" fmla="*/ 330927 h 333136"/>
              <a:gd name="connsiteX0" fmla="*/ 4043 w 616048"/>
              <a:gd name="connsiteY0" fmla="*/ 33092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30927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2138 w 616048"/>
              <a:gd name="connsiteY0" fmla="*/ 33854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2138 w 616048"/>
              <a:gd name="connsiteY4" fmla="*/ 338547 h 340605"/>
              <a:gd name="connsiteX0" fmla="*/ 2138 w 616048"/>
              <a:gd name="connsiteY0" fmla="*/ 33854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2138 w 616048"/>
              <a:gd name="connsiteY4" fmla="*/ 338547 h 340605"/>
              <a:gd name="connsiteX0" fmla="*/ 2138 w 616876"/>
              <a:gd name="connsiteY0" fmla="*/ 338547 h 338547"/>
              <a:gd name="connsiteX1" fmla="*/ 0 w 616876"/>
              <a:gd name="connsiteY1" fmla="*/ 0 h 338547"/>
              <a:gd name="connsiteX2" fmla="*/ 616048 w 616876"/>
              <a:gd name="connsiteY2" fmla="*/ 2059 h 338547"/>
              <a:gd name="connsiteX3" fmla="*/ 616013 w 616876"/>
              <a:gd name="connsiteY3" fmla="*/ 336795 h 338547"/>
              <a:gd name="connsiteX4" fmla="*/ 2138 w 616876"/>
              <a:gd name="connsiteY4" fmla="*/ 338547 h 338547"/>
              <a:gd name="connsiteX0" fmla="*/ 2138 w 616876"/>
              <a:gd name="connsiteY0" fmla="*/ 338547 h 344415"/>
              <a:gd name="connsiteX1" fmla="*/ 0 w 616876"/>
              <a:gd name="connsiteY1" fmla="*/ 0 h 344415"/>
              <a:gd name="connsiteX2" fmla="*/ 616048 w 616876"/>
              <a:gd name="connsiteY2" fmla="*/ 2059 h 344415"/>
              <a:gd name="connsiteX3" fmla="*/ 616013 w 616876"/>
              <a:gd name="connsiteY3" fmla="*/ 344415 h 344415"/>
              <a:gd name="connsiteX4" fmla="*/ 2138 w 616876"/>
              <a:gd name="connsiteY4" fmla="*/ 338547 h 344415"/>
              <a:gd name="connsiteX0" fmla="*/ 2138 w 616876"/>
              <a:gd name="connsiteY0" fmla="*/ 338547 h 338547"/>
              <a:gd name="connsiteX1" fmla="*/ 0 w 616876"/>
              <a:gd name="connsiteY1" fmla="*/ 0 h 338547"/>
              <a:gd name="connsiteX2" fmla="*/ 616048 w 616876"/>
              <a:gd name="connsiteY2" fmla="*/ 2059 h 338547"/>
              <a:gd name="connsiteX3" fmla="*/ 616013 w 616876"/>
              <a:gd name="connsiteY3" fmla="*/ 334890 h 338547"/>
              <a:gd name="connsiteX4" fmla="*/ 2138 w 616876"/>
              <a:gd name="connsiteY4" fmla="*/ 338547 h 338547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2059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2059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154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876" h="342510">
                <a:moveTo>
                  <a:pt x="2138" y="338547"/>
                </a:moveTo>
                <a:cubicBezTo>
                  <a:pt x="3453" y="176338"/>
                  <a:pt x="118" y="174133"/>
                  <a:pt x="0" y="0"/>
                </a:cubicBezTo>
                <a:lnTo>
                  <a:pt x="616048" y="154"/>
                </a:lnTo>
                <a:cubicBezTo>
                  <a:pt x="616048" y="111940"/>
                  <a:pt x="617935" y="186572"/>
                  <a:pt x="616013" y="342510"/>
                </a:cubicBezTo>
                <a:lnTo>
                  <a:pt x="2138" y="338547"/>
                </a:lnTo>
                <a:close/>
              </a:path>
            </a:pathLst>
          </a:custGeom>
          <a:ln w="19050" cmpd="sng">
            <a:noFill/>
          </a:ln>
        </p:spPr>
        <p:txBody>
          <a:bodyPr vert="horz" lIns="9144" tIns="9144" rIns="9144" bIns="9144" rtlCol="0" anchor="t" anchorCtr="0">
            <a:normAutofit/>
          </a:bodyPr>
          <a:lstStyle>
            <a:lvl1pPr algn="r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B1B3AD-80CD-4C4C-B9E6-D3174EA9BC3B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4174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232489" y="4731990"/>
            <a:ext cx="2179272" cy="2161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01C776-EFD8-4A78-A5CB-351836A73578}" type="datetimeFigureOut">
              <a:rPr lang="de-DE" smtClean="0"/>
              <a:pPr/>
              <a:t>19.09.2023</a:t>
            </a:fld>
            <a:endParaRPr lang="de-DE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55776" y="4731990"/>
            <a:ext cx="5616624" cy="404812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cap="none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82192" y="4731990"/>
            <a:ext cx="616876" cy="342510"/>
          </a:xfrm>
          <a:custGeom>
            <a:avLst/>
            <a:gdLst>
              <a:gd name="connsiteX0" fmla="*/ 0 w 934968"/>
              <a:gd name="connsiteY0" fmla="*/ 202406 h 404812"/>
              <a:gd name="connsiteX1" fmla="*/ 467484 w 934968"/>
              <a:gd name="connsiteY1" fmla="*/ 0 h 404812"/>
              <a:gd name="connsiteX2" fmla="*/ 934968 w 934968"/>
              <a:gd name="connsiteY2" fmla="*/ 202406 h 404812"/>
              <a:gd name="connsiteX3" fmla="*/ 467484 w 934968"/>
              <a:gd name="connsiteY3" fmla="*/ 404812 h 404812"/>
              <a:gd name="connsiteX4" fmla="*/ 0 w 934968"/>
              <a:gd name="connsiteY4" fmla="*/ 202406 h 404812"/>
              <a:gd name="connsiteX0" fmla="*/ 0 w 934968"/>
              <a:gd name="connsiteY0" fmla="*/ 202406 h 404812"/>
              <a:gd name="connsiteX1" fmla="*/ 467484 w 934968"/>
              <a:gd name="connsiteY1" fmla="*/ 0 h 404812"/>
              <a:gd name="connsiteX2" fmla="*/ 934968 w 934968"/>
              <a:gd name="connsiteY2" fmla="*/ 202406 h 404812"/>
              <a:gd name="connsiteX3" fmla="*/ 467484 w 934968"/>
              <a:gd name="connsiteY3" fmla="*/ 404812 h 404812"/>
              <a:gd name="connsiteX4" fmla="*/ 0 w 934968"/>
              <a:gd name="connsiteY4" fmla="*/ 202406 h 404812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06062 h 414258"/>
              <a:gd name="connsiteX1" fmla="*/ 467484 w 928529"/>
              <a:gd name="connsiteY1" fmla="*/ 3656 h 414258"/>
              <a:gd name="connsiteX2" fmla="*/ 928529 w 928529"/>
              <a:gd name="connsiteY2" fmla="*/ 0 h 414258"/>
              <a:gd name="connsiteX3" fmla="*/ 467484 w 928529"/>
              <a:gd name="connsiteY3" fmla="*/ 408468 h 414258"/>
              <a:gd name="connsiteX4" fmla="*/ 0 w 928529"/>
              <a:gd name="connsiteY4" fmla="*/ 206062 h 414258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06062 h 414258"/>
              <a:gd name="connsiteX1" fmla="*/ 467484 w 928529"/>
              <a:gd name="connsiteY1" fmla="*/ 3656 h 414258"/>
              <a:gd name="connsiteX2" fmla="*/ 928529 w 928529"/>
              <a:gd name="connsiteY2" fmla="*/ 0 h 414258"/>
              <a:gd name="connsiteX3" fmla="*/ 467484 w 928529"/>
              <a:gd name="connsiteY3" fmla="*/ 408468 h 414258"/>
              <a:gd name="connsiteX4" fmla="*/ 0 w 928529"/>
              <a:gd name="connsiteY4" fmla="*/ 206062 h 414258"/>
              <a:gd name="connsiteX0" fmla="*/ 3585 w 932114"/>
              <a:gd name="connsiteY0" fmla="*/ 206062 h 413015"/>
              <a:gd name="connsiteX1" fmla="*/ 329401 w 932114"/>
              <a:gd name="connsiteY1" fmla="*/ 3656 h 413015"/>
              <a:gd name="connsiteX2" fmla="*/ 932114 w 932114"/>
              <a:gd name="connsiteY2" fmla="*/ 0 h 413015"/>
              <a:gd name="connsiteX3" fmla="*/ 471069 w 932114"/>
              <a:gd name="connsiteY3" fmla="*/ 408468 h 413015"/>
              <a:gd name="connsiteX4" fmla="*/ 3585 w 932114"/>
              <a:gd name="connsiteY4" fmla="*/ 206062 h 413015"/>
              <a:gd name="connsiteX0" fmla="*/ 29228 w 1023703"/>
              <a:gd name="connsiteY0" fmla="*/ 206062 h 319569"/>
              <a:gd name="connsiteX1" fmla="*/ 355044 w 1023703"/>
              <a:gd name="connsiteY1" fmla="*/ 3656 h 319569"/>
              <a:gd name="connsiteX2" fmla="*/ 957757 w 1023703"/>
              <a:gd name="connsiteY2" fmla="*/ 0 h 319569"/>
              <a:gd name="connsiteX3" fmla="*/ 953912 w 1023703"/>
              <a:gd name="connsiteY3" fmla="*/ 311876 h 319569"/>
              <a:gd name="connsiteX4" fmla="*/ 29228 w 1023703"/>
              <a:gd name="connsiteY4" fmla="*/ 206062 h 319569"/>
              <a:gd name="connsiteX0" fmla="*/ 29228 w 957757"/>
              <a:gd name="connsiteY0" fmla="*/ 206062 h 366022"/>
              <a:gd name="connsiteX1" fmla="*/ 355044 w 957757"/>
              <a:gd name="connsiteY1" fmla="*/ 3656 h 366022"/>
              <a:gd name="connsiteX2" fmla="*/ 957757 w 957757"/>
              <a:gd name="connsiteY2" fmla="*/ 0 h 366022"/>
              <a:gd name="connsiteX3" fmla="*/ 953912 w 957757"/>
              <a:gd name="connsiteY3" fmla="*/ 311876 h 366022"/>
              <a:gd name="connsiteX4" fmla="*/ 29228 w 957757"/>
              <a:gd name="connsiteY4" fmla="*/ 206062 h 366022"/>
              <a:gd name="connsiteX0" fmla="*/ 29228 w 957757"/>
              <a:gd name="connsiteY0" fmla="*/ 206062 h 366022"/>
              <a:gd name="connsiteX1" fmla="*/ 355044 w 957757"/>
              <a:gd name="connsiteY1" fmla="*/ 3656 h 366022"/>
              <a:gd name="connsiteX2" fmla="*/ 957757 w 957757"/>
              <a:gd name="connsiteY2" fmla="*/ 0 h 366022"/>
              <a:gd name="connsiteX3" fmla="*/ 953912 w 957757"/>
              <a:gd name="connsiteY3" fmla="*/ 311876 h 366022"/>
              <a:gd name="connsiteX4" fmla="*/ 29228 w 957757"/>
              <a:gd name="connsiteY4" fmla="*/ 206062 h 366022"/>
              <a:gd name="connsiteX0" fmla="*/ 29228 w 957757"/>
              <a:gd name="connsiteY0" fmla="*/ 206062 h 311876"/>
              <a:gd name="connsiteX1" fmla="*/ 355044 w 957757"/>
              <a:gd name="connsiteY1" fmla="*/ 3656 h 311876"/>
              <a:gd name="connsiteX2" fmla="*/ 957757 w 957757"/>
              <a:gd name="connsiteY2" fmla="*/ 0 h 311876"/>
              <a:gd name="connsiteX3" fmla="*/ 953912 w 957757"/>
              <a:gd name="connsiteY3" fmla="*/ 311876 h 311876"/>
              <a:gd name="connsiteX4" fmla="*/ 29228 w 957757"/>
              <a:gd name="connsiteY4" fmla="*/ 206062 h 311876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47275 w 634514"/>
              <a:gd name="connsiteY0" fmla="*/ 296214 h 320914"/>
              <a:gd name="connsiteX1" fmla="*/ 31801 w 634514"/>
              <a:gd name="connsiteY1" fmla="*/ 3656 h 320914"/>
              <a:gd name="connsiteX2" fmla="*/ 634514 w 634514"/>
              <a:gd name="connsiteY2" fmla="*/ 0 h 320914"/>
              <a:gd name="connsiteX3" fmla="*/ 630669 w 634514"/>
              <a:gd name="connsiteY3" fmla="*/ 311876 h 320914"/>
              <a:gd name="connsiteX4" fmla="*/ 47275 w 634514"/>
              <a:gd name="connsiteY4" fmla="*/ 296214 h 320914"/>
              <a:gd name="connsiteX0" fmla="*/ 51420 w 625780"/>
              <a:gd name="connsiteY0" fmla="*/ 315533 h 335396"/>
              <a:gd name="connsiteX1" fmla="*/ 23067 w 625780"/>
              <a:gd name="connsiteY1" fmla="*/ 3656 h 335396"/>
              <a:gd name="connsiteX2" fmla="*/ 625780 w 625780"/>
              <a:gd name="connsiteY2" fmla="*/ 0 h 335396"/>
              <a:gd name="connsiteX3" fmla="*/ 621935 w 625780"/>
              <a:gd name="connsiteY3" fmla="*/ 311876 h 335396"/>
              <a:gd name="connsiteX4" fmla="*/ 51420 w 625780"/>
              <a:gd name="connsiteY4" fmla="*/ 315533 h 335396"/>
              <a:gd name="connsiteX0" fmla="*/ 28353 w 602713"/>
              <a:gd name="connsiteY0" fmla="*/ 315533 h 335396"/>
              <a:gd name="connsiteX1" fmla="*/ 0 w 602713"/>
              <a:gd name="connsiteY1" fmla="*/ 3656 h 335396"/>
              <a:gd name="connsiteX2" fmla="*/ 602713 w 602713"/>
              <a:gd name="connsiteY2" fmla="*/ 0 h 335396"/>
              <a:gd name="connsiteX3" fmla="*/ 598868 w 602713"/>
              <a:gd name="connsiteY3" fmla="*/ 311876 h 335396"/>
              <a:gd name="connsiteX4" fmla="*/ 28353 w 602713"/>
              <a:gd name="connsiteY4" fmla="*/ 315533 h 335396"/>
              <a:gd name="connsiteX0" fmla="*/ 0 w 606558"/>
              <a:gd name="connsiteY0" fmla="*/ 315533 h 335396"/>
              <a:gd name="connsiteX1" fmla="*/ 3845 w 606558"/>
              <a:gd name="connsiteY1" fmla="*/ 3656 h 335396"/>
              <a:gd name="connsiteX2" fmla="*/ 606558 w 606558"/>
              <a:gd name="connsiteY2" fmla="*/ 0 h 335396"/>
              <a:gd name="connsiteX3" fmla="*/ 602713 w 606558"/>
              <a:gd name="connsiteY3" fmla="*/ 311876 h 335396"/>
              <a:gd name="connsiteX4" fmla="*/ 0 w 606558"/>
              <a:gd name="connsiteY4" fmla="*/ 315533 h 335396"/>
              <a:gd name="connsiteX0" fmla="*/ 0 w 606558"/>
              <a:gd name="connsiteY0" fmla="*/ 315533 h 315533"/>
              <a:gd name="connsiteX1" fmla="*/ 3845 w 606558"/>
              <a:gd name="connsiteY1" fmla="*/ 3656 h 315533"/>
              <a:gd name="connsiteX2" fmla="*/ 606558 w 606558"/>
              <a:gd name="connsiteY2" fmla="*/ 0 h 315533"/>
              <a:gd name="connsiteX3" fmla="*/ 602713 w 606558"/>
              <a:gd name="connsiteY3" fmla="*/ 311876 h 315533"/>
              <a:gd name="connsiteX4" fmla="*/ 0 w 606558"/>
              <a:gd name="connsiteY4" fmla="*/ 315533 h 315533"/>
              <a:gd name="connsiteX0" fmla="*/ 15473 w 602713"/>
              <a:gd name="connsiteY0" fmla="*/ 315533 h 315533"/>
              <a:gd name="connsiteX1" fmla="*/ 0 w 602713"/>
              <a:gd name="connsiteY1" fmla="*/ 3656 h 315533"/>
              <a:gd name="connsiteX2" fmla="*/ 602713 w 602713"/>
              <a:gd name="connsiteY2" fmla="*/ 0 h 315533"/>
              <a:gd name="connsiteX3" fmla="*/ 598868 w 602713"/>
              <a:gd name="connsiteY3" fmla="*/ 311876 h 315533"/>
              <a:gd name="connsiteX4" fmla="*/ 15473 w 602713"/>
              <a:gd name="connsiteY4" fmla="*/ 315533 h 315533"/>
              <a:gd name="connsiteX0" fmla="*/ 15473 w 616048"/>
              <a:gd name="connsiteY0" fmla="*/ 311877 h 311877"/>
              <a:gd name="connsiteX1" fmla="*/ 0 w 616048"/>
              <a:gd name="connsiteY1" fmla="*/ 0 h 311877"/>
              <a:gd name="connsiteX2" fmla="*/ 616048 w 616048"/>
              <a:gd name="connsiteY2" fmla="*/ 2059 h 311877"/>
              <a:gd name="connsiteX3" fmla="*/ 598868 w 616048"/>
              <a:gd name="connsiteY3" fmla="*/ 308220 h 311877"/>
              <a:gd name="connsiteX4" fmla="*/ 15473 w 616048"/>
              <a:gd name="connsiteY4" fmla="*/ 311877 h 311877"/>
              <a:gd name="connsiteX0" fmla="*/ 4043 w 616048"/>
              <a:gd name="connsiteY0" fmla="*/ 330927 h 330927"/>
              <a:gd name="connsiteX1" fmla="*/ 0 w 616048"/>
              <a:gd name="connsiteY1" fmla="*/ 0 h 330927"/>
              <a:gd name="connsiteX2" fmla="*/ 616048 w 616048"/>
              <a:gd name="connsiteY2" fmla="*/ 2059 h 330927"/>
              <a:gd name="connsiteX3" fmla="*/ 598868 w 616048"/>
              <a:gd name="connsiteY3" fmla="*/ 308220 h 330927"/>
              <a:gd name="connsiteX4" fmla="*/ 4043 w 616048"/>
              <a:gd name="connsiteY4" fmla="*/ 330927 h 330927"/>
              <a:gd name="connsiteX0" fmla="*/ 4043 w 616048"/>
              <a:gd name="connsiteY0" fmla="*/ 330927 h 330927"/>
              <a:gd name="connsiteX1" fmla="*/ 0 w 616048"/>
              <a:gd name="connsiteY1" fmla="*/ 0 h 330927"/>
              <a:gd name="connsiteX2" fmla="*/ 616048 w 616048"/>
              <a:gd name="connsiteY2" fmla="*/ 2059 h 330927"/>
              <a:gd name="connsiteX3" fmla="*/ 598868 w 616048"/>
              <a:gd name="connsiteY3" fmla="*/ 308220 h 330927"/>
              <a:gd name="connsiteX4" fmla="*/ 4043 w 616048"/>
              <a:gd name="connsiteY4" fmla="*/ 330927 h 330927"/>
              <a:gd name="connsiteX0" fmla="*/ 4043 w 616048"/>
              <a:gd name="connsiteY0" fmla="*/ 330927 h 331919"/>
              <a:gd name="connsiteX1" fmla="*/ 0 w 616048"/>
              <a:gd name="connsiteY1" fmla="*/ 0 h 331919"/>
              <a:gd name="connsiteX2" fmla="*/ 616048 w 616048"/>
              <a:gd name="connsiteY2" fmla="*/ 2059 h 331919"/>
              <a:gd name="connsiteX3" fmla="*/ 598868 w 616048"/>
              <a:gd name="connsiteY3" fmla="*/ 308220 h 331919"/>
              <a:gd name="connsiteX4" fmla="*/ 4043 w 616048"/>
              <a:gd name="connsiteY4" fmla="*/ 330927 h 331919"/>
              <a:gd name="connsiteX0" fmla="*/ 4043 w 616048"/>
              <a:gd name="connsiteY0" fmla="*/ 330927 h 336035"/>
              <a:gd name="connsiteX1" fmla="*/ 0 w 616048"/>
              <a:gd name="connsiteY1" fmla="*/ 0 h 336035"/>
              <a:gd name="connsiteX2" fmla="*/ 616048 w 616048"/>
              <a:gd name="connsiteY2" fmla="*/ 2059 h 336035"/>
              <a:gd name="connsiteX3" fmla="*/ 614108 w 616048"/>
              <a:gd name="connsiteY3" fmla="*/ 331080 h 336035"/>
              <a:gd name="connsiteX4" fmla="*/ 4043 w 616048"/>
              <a:gd name="connsiteY4" fmla="*/ 330927 h 336035"/>
              <a:gd name="connsiteX0" fmla="*/ 4043 w 616048"/>
              <a:gd name="connsiteY0" fmla="*/ 330927 h 333136"/>
              <a:gd name="connsiteX1" fmla="*/ 0 w 616048"/>
              <a:gd name="connsiteY1" fmla="*/ 0 h 333136"/>
              <a:gd name="connsiteX2" fmla="*/ 616048 w 616048"/>
              <a:gd name="connsiteY2" fmla="*/ 2059 h 333136"/>
              <a:gd name="connsiteX3" fmla="*/ 614108 w 616048"/>
              <a:gd name="connsiteY3" fmla="*/ 331080 h 333136"/>
              <a:gd name="connsiteX4" fmla="*/ 4043 w 616048"/>
              <a:gd name="connsiteY4" fmla="*/ 330927 h 333136"/>
              <a:gd name="connsiteX0" fmla="*/ 4043 w 616048"/>
              <a:gd name="connsiteY0" fmla="*/ 33092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30927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2138 w 616048"/>
              <a:gd name="connsiteY0" fmla="*/ 33854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2138 w 616048"/>
              <a:gd name="connsiteY4" fmla="*/ 338547 h 340605"/>
              <a:gd name="connsiteX0" fmla="*/ 2138 w 616048"/>
              <a:gd name="connsiteY0" fmla="*/ 33854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2138 w 616048"/>
              <a:gd name="connsiteY4" fmla="*/ 338547 h 340605"/>
              <a:gd name="connsiteX0" fmla="*/ 2138 w 616876"/>
              <a:gd name="connsiteY0" fmla="*/ 338547 h 338547"/>
              <a:gd name="connsiteX1" fmla="*/ 0 w 616876"/>
              <a:gd name="connsiteY1" fmla="*/ 0 h 338547"/>
              <a:gd name="connsiteX2" fmla="*/ 616048 w 616876"/>
              <a:gd name="connsiteY2" fmla="*/ 2059 h 338547"/>
              <a:gd name="connsiteX3" fmla="*/ 616013 w 616876"/>
              <a:gd name="connsiteY3" fmla="*/ 336795 h 338547"/>
              <a:gd name="connsiteX4" fmla="*/ 2138 w 616876"/>
              <a:gd name="connsiteY4" fmla="*/ 338547 h 338547"/>
              <a:gd name="connsiteX0" fmla="*/ 2138 w 616876"/>
              <a:gd name="connsiteY0" fmla="*/ 338547 h 344415"/>
              <a:gd name="connsiteX1" fmla="*/ 0 w 616876"/>
              <a:gd name="connsiteY1" fmla="*/ 0 h 344415"/>
              <a:gd name="connsiteX2" fmla="*/ 616048 w 616876"/>
              <a:gd name="connsiteY2" fmla="*/ 2059 h 344415"/>
              <a:gd name="connsiteX3" fmla="*/ 616013 w 616876"/>
              <a:gd name="connsiteY3" fmla="*/ 344415 h 344415"/>
              <a:gd name="connsiteX4" fmla="*/ 2138 w 616876"/>
              <a:gd name="connsiteY4" fmla="*/ 338547 h 344415"/>
              <a:gd name="connsiteX0" fmla="*/ 2138 w 616876"/>
              <a:gd name="connsiteY0" fmla="*/ 338547 h 338547"/>
              <a:gd name="connsiteX1" fmla="*/ 0 w 616876"/>
              <a:gd name="connsiteY1" fmla="*/ 0 h 338547"/>
              <a:gd name="connsiteX2" fmla="*/ 616048 w 616876"/>
              <a:gd name="connsiteY2" fmla="*/ 2059 h 338547"/>
              <a:gd name="connsiteX3" fmla="*/ 616013 w 616876"/>
              <a:gd name="connsiteY3" fmla="*/ 334890 h 338547"/>
              <a:gd name="connsiteX4" fmla="*/ 2138 w 616876"/>
              <a:gd name="connsiteY4" fmla="*/ 338547 h 338547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2059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2059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154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876" h="342510">
                <a:moveTo>
                  <a:pt x="2138" y="338547"/>
                </a:moveTo>
                <a:cubicBezTo>
                  <a:pt x="3453" y="176338"/>
                  <a:pt x="118" y="174133"/>
                  <a:pt x="0" y="0"/>
                </a:cubicBezTo>
                <a:lnTo>
                  <a:pt x="616048" y="154"/>
                </a:lnTo>
                <a:cubicBezTo>
                  <a:pt x="616048" y="111940"/>
                  <a:pt x="617935" y="186572"/>
                  <a:pt x="616013" y="342510"/>
                </a:cubicBezTo>
                <a:lnTo>
                  <a:pt x="2138" y="338547"/>
                </a:lnTo>
                <a:close/>
              </a:path>
            </a:pathLst>
          </a:custGeom>
          <a:ln w="19050" cmpd="sng">
            <a:noFill/>
          </a:ln>
        </p:spPr>
        <p:txBody>
          <a:bodyPr vert="horz" lIns="9144" tIns="9144" rIns="9144" bIns="9144" rtlCol="0" anchor="t" anchorCtr="0">
            <a:normAutofit/>
          </a:bodyPr>
          <a:lstStyle>
            <a:lvl1pPr algn="r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B1B3AD-80CD-4C4C-B9E6-D3174EA9BC3B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87506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-7269" y="699542"/>
            <a:ext cx="9144001" cy="3888432"/>
          </a:xfrm>
          <a:prstGeom prst="rect">
            <a:avLst/>
          </a:prstGeom>
          <a:solidFill>
            <a:srgbClr val="D9E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8" name="Group 4"/>
          <p:cNvGrpSpPr>
            <a:grpSpLocks noChangeAspect="1"/>
          </p:cNvGrpSpPr>
          <p:nvPr userDrawn="1"/>
        </p:nvGrpSpPr>
        <p:grpSpPr bwMode="auto">
          <a:xfrm>
            <a:off x="-1645" y="-596602"/>
            <a:ext cx="9156701" cy="3392488"/>
            <a:chOff x="-8" y="921"/>
            <a:chExt cx="5768" cy="2137"/>
          </a:xfrm>
        </p:grpSpPr>
        <p:sp>
          <p:nvSpPr>
            <p:cNvPr id="9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1262"/>
              <a:ext cx="5760" cy="1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" name="Freeform 5"/>
            <p:cNvSpPr>
              <a:spLocks/>
            </p:cNvSpPr>
            <p:nvPr userDrawn="1"/>
          </p:nvSpPr>
          <p:spPr bwMode="auto">
            <a:xfrm>
              <a:off x="-8" y="921"/>
              <a:ext cx="5768" cy="2137"/>
            </a:xfrm>
            <a:custGeom>
              <a:avLst/>
              <a:gdLst>
                <a:gd name="T0" fmla="*/ 0 w 5760"/>
                <a:gd name="T1" fmla="*/ 0 h 1796"/>
                <a:gd name="T2" fmla="*/ 0 w 5760"/>
                <a:gd name="T3" fmla="*/ 1796 h 1796"/>
                <a:gd name="T4" fmla="*/ 2003 w 5760"/>
                <a:gd name="T5" fmla="*/ 623 h 1796"/>
                <a:gd name="T6" fmla="*/ 5760 w 5760"/>
                <a:gd name="T7" fmla="*/ 623 h 1796"/>
                <a:gd name="T8" fmla="*/ 5760 w 5760"/>
                <a:gd name="T9" fmla="*/ 0 h 1796"/>
                <a:gd name="T10" fmla="*/ 0 w 5760"/>
                <a:gd name="T11" fmla="*/ 0 h 1796"/>
                <a:gd name="connsiteX0" fmla="*/ 0 w 10000"/>
                <a:gd name="connsiteY0" fmla="*/ 0 h 11897"/>
                <a:gd name="connsiteX1" fmla="*/ 0 w 10000"/>
                <a:gd name="connsiteY1" fmla="*/ 11897 h 11897"/>
                <a:gd name="connsiteX2" fmla="*/ 3477 w 10000"/>
                <a:gd name="connsiteY2" fmla="*/ 5366 h 11897"/>
                <a:gd name="connsiteX3" fmla="*/ 10000 w 10000"/>
                <a:gd name="connsiteY3" fmla="*/ 5366 h 11897"/>
                <a:gd name="connsiteX4" fmla="*/ 10000 w 10000"/>
                <a:gd name="connsiteY4" fmla="*/ 1897 h 11897"/>
                <a:gd name="connsiteX5" fmla="*/ 0 w 10000"/>
                <a:gd name="connsiteY5" fmla="*/ 0 h 11897"/>
                <a:gd name="connsiteX0" fmla="*/ 0 w 10000"/>
                <a:gd name="connsiteY0" fmla="*/ 135 h 12032"/>
                <a:gd name="connsiteX1" fmla="*/ 0 w 10000"/>
                <a:gd name="connsiteY1" fmla="*/ 12032 h 12032"/>
                <a:gd name="connsiteX2" fmla="*/ 3477 w 10000"/>
                <a:gd name="connsiteY2" fmla="*/ 5501 h 12032"/>
                <a:gd name="connsiteX3" fmla="*/ 10000 w 10000"/>
                <a:gd name="connsiteY3" fmla="*/ 5501 h 12032"/>
                <a:gd name="connsiteX4" fmla="*/ 9993 w 10000"/>
                <a:gd name="connsiteY4" fmla="*/ 0 h 12032"/>
                <a:gd name="connsiteX5" fmla="*/ 0 w 10000"/>
                <a:gd name="connsiteY5" fmla="*/ 135 h 12032"/>
                <a:gd name="connsiteX0" fmla="*/ 0 w 10000"/>
                <a:gd name="connsiteY0" fmla="*/ 0 h 11897"/>
                <a:gd name="connsiteX1" fmla="*/ 0 w 10000"/>
                <a:gd name="connsiteY1" fmla="*/ 11897 h 11897"/>
                <a:gd name="connsiteX2" fmla="*/ 3477 w 10000"/>
                <a:gd name="connsiteY2" fmla="*/ 5366 h 11897"/>
                <a:gd name="connsiteX3" fmla="*/ 10000 w 10000"/>
                <a:gd name="connsiteY3" fmla="*/ 5366 h 11897"/>
                <a:gd name="connsiteX4" fmla="*/ 9993 w 10000"/>
                <a:gd name="connsiteY4" fmla="*/ 23 h 11897"/>
                <a:gd name="connsiteX5" fmla="*/ 0 w 10000"/>
                <a:gd name="connsiteY5" fmla="*/ 0 h 11897"/>
                <a:gd name="connsiteX0" fmla="*/ 0 w 10007"/>
                <a:gd name="connsiteY0" fmla="*/ 0 h 11942"/>
                <a:gd name="connsiteX1" fmla="*/ 7 w 10007"/>
                <a:gd name="connsiteY1" fmla="*/ 11942 h 11942"/>
                <a:gd name="connsiteX2" fmla="*/ 3484 w 10007"/>
                <a:gd name="connsiteY2" fmla="*/ 5411 h 11942"/>
                <a:gd name="connsiteX3" fmla="*/ 10007 w 10007"/>
                <a:gd name="connsiteY3" fmla="*/ 5411 h 11942"/>
                <a:gd name="connsiteX4" fmla="*/ 10000 w 10007"/>
                <a:gd name="connsiteY4" fmla="*/ 68 h 11942"/>
                <a:gd name="connsiteX5" fmla="*/ 0 w 10007"/>
                <a:gd name="connsiteY5" fmla="*/ 0 h 11942"/>
                <a:gd name="connsiteX0" fmla="*/ 1 w 10001"/>
                <a:gd name="connsiteY0" fmla="*/ 0 h 11897"/>
                <a:gd name="connsiteX1" fmla="*/ 1 w 10001"/>
                <a:gd name="connsiteY1" fmla="*/ 11897 h 11897"/>
                <a:gd name="connsiteX2" fmla="*/ 3478 w 10001"/>
                <a:gd name="connsiteY2" fmla="*/ 5366 h 11897"/>
                <a:gd name="connsiteX3" fmla="*/ 10001 w 10001"/>
                <a:gd name="connsiteY3" fmla="*/ 5366 h 11897"/>
                <a:gd name="connsiteX4" fmla="*/ 9994 w 10001"/>
                <a:gd name="connsiteY4" fmla="*/ 23 h 11897"/>
                <a:gd name="connsiteX5" fmla="*/ 1 w 10001"/>
                <a:gd name="connsiteY5" fmla="*/ 0 h 11897"/>
                <a:gd name="connsiteX0" fmla="*/ 1 w 10001"/>
                <a:gd name="connsiteY0" fmla="*/ 0 h 11897"/>
                <a:gd name="connsiteX1" fmla="*/ 1 w 10001"/>
                <a:gd name="connsiteY1" fmla="*/ 11897 h 11897"/>
                <a:gd name="connsiteX2" fmla="*/ 3478 w 10001"/>
                <a:gd name="connsiteY2" fmla="*/ 5366 h 11897"/>
                <a:gd name="connsiteX3" fmla="*/ 10001 w 10001"/>
                <a:gd name="connsiteY3" fmla="*/ 5366 h 11897"/>
                <a:gd name="connsiteX4" fmla="*/ 9994 w 10001"/>
                <a:gd name="connsiteY4" fmla="*/ 23 h 11897"/>
                <a:gd name="connsiteX5" fmla="*/ 1 w 10001"/>
                <a:gd name="connsiteY5" fmla="*/ 0 h 11897"/>
                <a:gd name="connsiteX0" fmla="*/ 0 w 10014"/>
                <a:gd name="connsiteY0" fmla="*/ 0 h 11897"/>
                <a:gd name="connsiteX1" fmla="*/ 14 w 10014"/>
                <a:gd name="connsiteY1" fmla="*/ 11897 h 11897"/>
                <a:gd name="connsiteX2" fmla="*/ 3491 w 10014"/>
                <a:gd name="connsiteY2" fmla="*/ 5366 h 11897"/>
                <a:gd name="connsiteX3" fmla="*/ 10014 w 10014"/>
                <a:gd name="connsiteY3" fmla="*/ 5366 h 11897"/>
                <a:gd name="connsiteX4" fmla="*/ 10007 w 10014"/>
                <a:gd name="connsiteY4" fmla="*/ 23 h 11897"/>
                <a:gd name="connsiteX5" fmla="*/ 0 w 10014"/>
                <a:gd name="connsiteY5" fmla="*/ 0 h 118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14" h="11897">
                  <a:moveTo>
                    <a:pt x="0" y="0"/>
                  </a:moveTo>
                  <a:cubicBezTo>
                    <a:pt x="2" y="3981"/>
                    <a:pt x="12" y="7916"/>
                    <a:pt x="14" y="11897"/>
                  </a:cubicBezTo>
                  <a:lnTo>
                    <a:pt x="3491" y="5366"/>
                  </a:lnTo>
                  <a:lnTo>
                    <a:pt x="10014" y="5366"/>
                  </a:lnTo>
                  <a:cubicBezTo>
                    <a:pt x="10012" y="3532"/>
                    <a:pt x="10009" y="1857"/>
                    <a:pt x="10007" y="2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11" name="Group 22"/>
          <p:cNvGrpSpPr>
            <a:grpSpLocks noChangeAspect="1"/>
          </p:cNvGrpSpPr>
          <p:nvPr userDrawn="1"/>
        </p:nvGrpSpPr>
        <p:grpSpPr bwMode="auto">
          <a:xfrm>
            <a:off x="-7268" y="1853604"/>
            <a:ext cx="1595438" cy="1760538"/>
            <a:chOff x="0" y="1636"/>
            <a:chExt cx="1005" cy="1109"/>
          </a:xfrm>
        </p:grpSpPr>
        <p:sp>
          <p:nvSpPr>
            <p:cNvPr id="12" name="Freeform 24"/>
            <p:cNvSpPr>
              <a:spLocks/>
            </p:cNvSpPr>
            <p:nvPr userDrawn="1"/>
          </p:nvSpPr>
          <p:spPr bwMode="auto">
            <a:xfrm>
              <a:off x="308" y="1636"/>
              <a:ext cx="697" cy="930"/>
            </a:xfrm>
            <a:custGeom>
              <a:avLst/>
              <a:gdLst>
                <a:gd name="T0" fmla="*/ 0 w 697"/>
                <a:gd name="T1" fmla="*/ 930 h 930"/>
                <a:gd name="T2" fmla="*/ 0 w 697"/>
                <a:gd name="T3" fmla="*/ 403 h 930"/>
                <a:gd name="T4" fmla="*/ 697 w 697"/>
                <a:gd name="T5" fmla="*/ 0 h 930"/>
                <a:gd name="T6" fmla="*/ 697 w 697"/>
                <a:gd name="T7" fmla="*/ 527 h 930"/>
                <a:gd name="T8" fmla="*/ 0 w 697"/>
                <a:gd name="T9" fmla="*/ 930 h 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930">
                  <a:moveTo>
                    <a:pt x="0" y="930"/>
                  </a:moveTo>
                  <a:lnTo>
                    <a:pt x="0" y="403"/>
                  </a:lnTo>
                  <a:lnTo>
                    <a:pt x="697" y="0"/>
                  </a:lnTo>
                  <a:lnTo>
                    <a:pt x="697" y="527"/>
                  </a:lnTo>
                  <a:lnTo>
                    <a:pt x="0" y="930"/>
                  </a:lnTo>
                  <a:close/>
                </a:path>
              </a:pathLst>
            </a:custGeom>
            <a:solidFill>
              <a:srgbClr val="8AD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" name="Freeform 25"/>
            <p:cNvSpPr>
              <a:spLocks/>
            </p:cNvSpPr>
            <p:nvPr userDrawn="1"/>
          </p:nvSpPr>
          <p:spPr bwMode="auto">
            <a:xfrm>
              <a:off x="0" y="1861"/>
              <a:ext cx="308" cy="705"/>
            </a:xfrm>
            <a:custGeom>
              <a:avLst/>
              <a:gdLst>
                <a:gd name="T0" fmla="*/ 0 w 308"/>
                <a:gd name="T1" fmla="*/ 0 h 705"/>
                <a:gd name="T2" fmla="*/ 0 w 308"/>
                <a:gd name="T3" fmla="*/ 528 h 705"/>
                <a:gd name="T4" fmla="*/ 308 w 308"/>
                <a:gd name="T5" fmla="*/ 705 h 705"/>
                <a:gd name="T6" fmla="*/ 308 w 308"/>
                <a:gd name="T7" fmla="*/ 178 h 705"/>
                <a:gd name="T8" fmla="*/ 0 w 308"/>
                <a:gd name="T9" fmla="*/ 0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8" h="705">
                  <a:moveTo>
                    <a:pt x="0" y="0"/>
                  </a:moveTo>
                  <a:lnTo>
                    <a:pt x="0" y="528"/>
                  </a:lnTo>
                  <a:lnTo>
                    <a:pt x="308" y="705"/>
                  </a:lnTo>
                  <a:lnTo>
                    <a:pt x="308" y="1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C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" name="Freeform 26"/>
            <p:cNvSpPr>
              <a:spLocks/>
            </p:cNvSpPr>
            <p:nvPr userDrawn="1"/>
          </p:nvSpPr>
          <p:spPr bwMode="auto">
            <a:xfrm>
              <a:off x="0" y="2389"/>
              <a:ext cx="308" cy="356"/>
            </a:xfrm>
            <a:custGeom>
              <a:avLst/>
              <a:gdLst>
                <a:gd name="T0" fmla="*/ 0 w 308"/>
                <a:gd name="T1" fmla="*/ 0 h 356"/>
                <a:gd name="T2" fmla="*/ 0 w 308"/>
                <a:gd name="T3" fmla="*/ 356 h 356"/>
                <a:gd name="T4" fmla="*/ 308 w 308"/>
                <a:gd name="T5" fmla="*/ 177 h 356"/>
                <a:gd name="T6" fmla="*/ 0 w 308"/>
                <a:gd name="T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8" h="356">
                  <a:moveTo>
                    <a:pt x="0" y="0"/>
                  </a:moveTo>
                  <a:lnTo>
                    <a:pt x="0" y="356"/>
                  </a:lnTo>
                  <a:lnTo>
                    <a:pt x="308" y="1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4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28" name="Textplatzhalter 47"/>
          <p:cNvSpPr>
            <a:spLocks noGrp="1"/>
          </p:cNvSpPr>
          <p:nvPr>
            <p:ph type="body" sz="quarter" idx="12" hasCustomPrompt="1"/>
          </p:nvPr>
        </p:nvSpPr>
        <p:spPr>
          <a:xfrm>
            <a:off x="3131840" y="267494"/>
            <a:ext cx="5760640" cy="28803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1">
                <a:solidFill>
                  <a:srgbClr val="0056A2"/>
                </a:solidFill>
              </a:defRPr>
            </a:lvl1pPr>
          </a:lstStyle>
          <a:p>
            <a:pPr lvl="0"/>
            <a:r>
              <a:rPr lang="de-DE" dirty="0" smtClean="0"/>
              <a:t>Klinik für Allgemeinmedizin</a:t>
            </a:r>
          </a:p>
        </p:txBody>
      </p:sp>
      <p:sp>
        <p:nvSpPr>
          <p:cNvPr id="29" name="Textplatzhalter 47"/>
          <p:cNvSpPr>
            <a:spLocks noGrp="1"/>
          </p:cNvSpPr>
          <p:nvPr>
            <p:ph type="body" sz="quarter" idx="13" hasCustomPrompt="1"/>
          </p:nvPr>
        </p:nvSpPr>
        <p:spPr>
          <a:xfrm>
            <a:off x="3131840" y="555526"/>
            <a:ext cx="5760640" cy="28803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0056A2"/>
                </a:solidFill>
              </a:defRPr>
            </a:lvl1pPr>
          </a:lstStyle>
          <a:p>
            <a:pPr lvl="0"/>
            <a:r>
              <a:rPr lang="de-DE" dirty="0" smtClean="0"/>
              <a:t>Abteilung</a:t>
            </a:r>
          </a:p>
        </p:txBody>
      </p:sp>
      <p:sp>
        <p:nvSpPr>
          <p:cNvPr id="24" name="Date Placeholder 3"/>
          <p:cNvSpPr>
            <a:spLocks noGrp="1"/>
          </p:cNvSpPr>
          <p:nvPr>
            <p:ph type="dt" sz="half" idx="10"/>
          </p:nvPr>
        </p:nvSpPr>
        <p:spPr>
          <a:xfrm>
            <a:off x="232489" y="4731990"/>
            <a:ext cx="2179272" cy="2161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01C776-EFD8-4A78-A5CB-351836A73578}" type="datetimeFigureOut">
              <a:rPr lang="de-DE" smtClean="0"/>
              <a:pPr/>
              <a:t>19.09.2023</a:t>
            </a:fld>
            <a:endParaRPr lang="de-DE" dirty="0"/>
          </a:p>
        </p:txBody>
      </p: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55776" y="4731990"/>
            <a:ext cx="5616624" cy="404812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cap="none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82192" y="4731990"/>
            <a:ext cx="616876" cy="342510"/>
          </a:xfrm>
          <a:custGeom>
            <a:avLst/>
            <a:gdLst>
              <a:gd name="connsiteX0" fmla="*/ 0 w 934968"/>
              <a:gd name="connsiteY0" fmla="*/ 202406 h 404812"/>
              <a:gd name="connsiteX1" fmla="*/ 467484 w 934968"/>
              <a:gd name="connsiteY1" fmla="*/ 0 h 404812"/>
              <a:gd name="connsiteX2" fmla="*/ 934968 w 934968"/>
              <a:gd name="connsiteY2" fmla="*/ 202406 h 404812"/>
              <a:gd name="connsiteX3" fmla="*/ 467484 w 934968"/>
              <a:gd name="connsiteY3" fmla="*/ 404812 h 404812"/>
              <a:gd name="connsiteX4" fmla="*/ 0 w 934968"/>
              <a:gd name="connsiteY4" fmla="*/ 202406 h 404812"/>
              <a:gd name="connsiteX0" fmla="*/ 0 w 934968"/>
              <a:gd name="connsiteY0" fmla="*/ 202406 h 404812"/>
              <a:gd name="connsiteX1" fmla="*/ 467484 w 934968"/>
              <a:gd name="connsiteY1" fmla="*/ 0 h 404812"/>
              <a:gd name="connsiteX2" fmla="*/ 934968 w 934968"/>
              <a:gd name="connsiteY2" fmla="*/ 202406 h 404812"/>
              <a:gd name="connsiteX3" fmla="*/ 467484 w 934968"/>
              <a:gd name="connsiteY3" fmla="*/ 404812 h 404812"/>
              <a:gd name="connsiteX4" fmla="*/ 0 w 934968"/>
              <a:gd name="connsiteY4" fmla="*/ 202406 h 404812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06062 h 414258"/>
              <a:gd name="connsiteX1" fmla="*/ 467484 w 928529"/>
              <a:gd name="connsiteY1" fmla="*/ 3656 h 414258"/>
              <a:gd name="connsiteX2" fmla="*/ 928529 w 928529"/>
              <a:gd name="connsiteY2" fmla="*/ 0 h 414258"/>
              <a:gd name="connsiteX3" fmla="*/ 467484 w 928529"/>
              <a:gd name="connsiteY3" fmla="*/ 408468 h 414258"/>
              <a:gd name="connsiteX4" fmla="*/ 0 w 928529"/>
              <a:gd name="connsiteY4" fmla="*/ 206062 h 414258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06062 h 414258"/>
              <a:gd name="connsiteX1" fmla="*/ 467484 w 928529"/>
              <a:gd name="connsiteY1" fmla="*/ 3656 h 414258"/>
              <a:gd name="connsiteX2" fmla="*/ 928529 w 928529"/>
              <a:gd name="connsiteY2" fmla="*/ 0 h 414258"/>
              <a:gd name="connsiteX3" fmla="*/ 467484 w 928529"/>
              <a:gd name="connsiteY3" fmla="*/ 408468 h 414258"/>
              <a:gd name="connsiteX4" fmla="*/ 0 w 928529"/>
              <a:gd name="connsiteY4" fmla="*/ 206062 h 414258"/>
              <a:gd name="connsiteX0" fmla="*/ 3585 w 932114"/>
              <a:gd name="connsiteY0" fmla="*/ 206062 h 413015"/>
              <a:gd name="connsiteX1" fmla="*/ 329401 w 932114"/>
              <a:gd name="connsiteY1" fmla="*/ 3656 h 413015"/>
              <a:gd name="connsiteX2" fmla="*/ 932114 w 932114"/>
              <a:gd name="connsiteY2" fmla="*/ 0 h 413015"/>
              <a:gd name="connsiteX3" fmla="*/ 471069 w 932114"/>
              <a:gd name="connsiteY3" fmla="*/ 408468 h 413015"/>
              <a:gd name="connsiteX4" fmla="*/ 3585 w 932114"/>
              <a:gd name="connsiteY4" fmla="*/ 206062 h 413015"/>
              <a:gd name="connsiteX0" fmla="*/ 29228 w 1023703"/>
              <a:gd name="connsiteY0" fmla="*/ 206062 h 319569"/>
              <a:gd name="connsiteX1" fmla="*/ 355044 w 1023703"/>
              <a:gd name="connsiteY1" fmla="*/ 3656 h 319569"/>
              <a:gd name="connsiteX2" fmla="*/ 957757 w 1023703"/>
              <a:gd name="connsiteY2" fmla="*/ 0 h 319569"/>
              <a:gd name="connsiteX3" fmla="*/ 953912 w 1023703"/>
              <a:gd name="connsiteY3" fmla="*/ 311876 h 319569"/>
              <a:gd name="connsiteX4" fmla="*/ 29228 w 1023703"/>
              <a:gd name="connsiteY4" fmla="*/ 206062 h 319569"/>
              <a:gd name="connsiteX0" fmla="*/ 29228 w 957757"/>
              <a:gd name="connsiteY0" fmla="*/ 206062 h 366022"/>
              <a:gd name="connsiteX1" fmla="*/ 355044 w 957757"/>
              <a:gd name="connsiteY1" fmla="*/ 3656 h 366022"/>
              <a:gd name="connsiteX2" fmla="*/ 957757 w 957757"/>
              <a:gd name="connsiteY2" fmla="*/ 0 h 366022"/>
              <a:gd name="connsiteX3" fmla="*/ 953912 w 957757"/>
              <a:gd name="connsiteY3" fmla="*/ 311876 h 366022"/>
              <a:gd name="connsiteX4" fmla="*/ 29228 w 957757"/>
              <a:gd name="connsiteY4" fmla="*/ 206062 h 366022"/>
              <a:gd name="connsiteX0" fmla="*/ 29228 w 957757"/>
              <a:gd name="connsiteY0" fmla="*/ 206062 h 366022"/>
              <a:gd name="connsiteX1" fmla="*/ 355044 w 957757"/>
              <a:gd name="connsiteY1" fmla="*/ 3656 h 366022"/>
              <a:gd name="connsiteX2" fmla="*/ 957757 w 957757"/>
              <a:gd name="connsiteY2" fmla="*/ 0 h 366022"/>
              <a:gd name="connsiteX3" fmla="*/ 953912 w 957757"/>
              <a:gd name="connsiteY3" fmla="*/ 311876 h 366022"/>
              <a:gd name="connsiteX4" fmla="*/ 29228 w 957757"/>
              <a:gd name="connsiteY4" fmla="*/ 206062 h 366022"/>
              <a:gd name="connsiteX0" fmla="*/ 29228 w 957757"/>
              <a:gd name="connsiteY0" fmla="*/ 206062 h 311876"/>
              <a:gd name="connsiteX1" fmla="*/ 355044 w 957757"/>
              <a:gd name="connsiteY1" fmla="*/ 3656 h 311876"/>
              <a:gd name="connsiteX2" fmla="*/ 957757 w 957757"/>
              <a:gd name="connsiteY2" fmla="*/ 0 h 311876"/>
              <a:gd name="connsiteX3" fmla="*/ 953912 w 957757"/>
              <a:gd name="connsiteY3" fmla="*/ 311876 h 311876"/>
              <a:gd name="connsiteX4" fmla="*/ 29228 w 957757"/>
              <a:gd name="connsiteY4" fmla="*/ 206062 h 311876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47275 w 634514"/>
              <a:gd name="connsiteY0" fmla="*/ 296214 h 320914"/>
              <a:gd name="connsiteX1" fmla="*/ 31801 w 634514"/>
              <a:gd name="connsiteY1" fmla="*/ 3656 h 320914"/>
              <a:gd name="connsiteX2" fmla="*/ 634514 w 634514"/>
              <a:gd name="connsiteY2" fmla="*/ 0 h 320914"/>
              <a:gd name="connsiteX3" fmla="*/ 630669 w 634514"/>
              <a:gd name="connsiteY3" fmla="*/ 311876 h 320914"/>
              <a:gd name="connsiteX4" fmla="*/ 47275 w 634514"/>
              <a:gd name="connsiteY4" fmla="*/ 296214 h 320914"/>
              <a:gd name="connsiteX0" fmla="*/ 51420 w 625780"/>
              <a:gd name="connsiteY0" fmla="*/ 315533 h 335396"/>
              <a:gd name="connsiteX1" fmla="*/ 23067 w 625780"/>
              <a:gd name="connsiteY1" fmla="*/ 3656 h 335396"/>
              <a:gd name="connsiteX2" fmla="*/ 625780 w 625780"/>
              <a:gd name="connsiteY2" fmla="*/ 0 h 335396"/>
              <a:gd name="connsiteX3" fmla="*/ 621935 w 625780"/>
              <a:gd name="connsiteY3" fmla="*/ 311876 h 335396"/>
              <a:gd name="connsiteX4" fmla="*/ 51420 w 625780"/>
              <a:gd name="connsiteY4" fmla="*/ 315533 h 335396"/>
              <a:gd name="connsiteX0" fmla="*/ 28353 w 602713"/>
              <a:gd name="connsiteY0" fmla="*/ 315533 h 335396"/>
              <a:gd name="connsiteX1" fmla="*/ 0 w 602713"/>
              <a:gd name="connsiteY1" fmla="*/ 3656 h 335396"/>
              <a:gd name="connsiteX2" fmla="*/ 602713 w 602713"/>
              <a:gd name="connsiteY2" fmla="*/ 0 h 335396"/>
              <a:gd name="connsiteX3" fmla="*/ 598868 w 602713"/>
              <a:gd name="connsiteY3" fmla="*/ 311876 h 335396"/>
              <a:gd name="connsiteX4" fmla="*/ 28353 w 602713"/>
              <a:gd name="connsiteY4" fmla="*/ 315533 h 335396"/>
              <a:gd name="connsiteX0" fmla="*/ 0 w 606558"/>
              <a:gd name="connsiteY0" fmla="*/ 315533 h 335396"/>
              <a:gd name="connsiteX1" fmla="*/ 3845 w 606558"/>
              <a:gd name="connsiteY1" fmla="*/ 3656 h 335396"/>
              <a:gd name="connsiteX2" fmla="*/ 606558 w 606558"/>
              <a:gd name="connsiteY2" fmla="*/ 0 h 335396"/>
              <a:gd name="connsiteX3" fmla="*/ 602713 w 606558"/>
              <a:gd name="connsiteY3" fmla="*/ 311876 h 335396"/>
              <a:gd name="connsiteX4" fmla="*/ 0 w 606558"/>
              <a:gd name="connsiteY4" fmla="*/ 315533 h 335396"/>
              <a:gd name="connsiteX0" fmla="*/ 0 w 606558"/>
              <a:gd name="connsiteY0" fmla="*/ 315533 h 315533"/>
              <a:gd name="connsiteX1" fmla="*/ 3845 w 606558"/>
              <a:gd name="connsiteY1" fmla="*/ 3656 h 315533"/>
              <a:gd name="connsiteX2" fmla="*/ 606558 w 606558"/>
              <a:gd name="connsiteY2" fmla="*/ 0 h 315533"/>
              <a:gd name="connsiteX3" fmla="*/ 602713 w 606558"/>
              <a:gd name="connsiteY3" fmla="*/ 311876 h 315533"/>
              <a:gd name="connsiteX4" fmla="*/ 0 w 606558"/>
              <a:gd name="connsiteY4" fmla="*/ 315533 h 315533"/>
              <a:gd name="connsiteX0" fmla="*/ 15473 w 602713"/>
              <a:gd name="connsiteY0" fmla="*/ 315533 h 315533"/>
              <a:gd name="connsiteX1" fmla="*/ 0 w 602713"/>
              <a:gd name="connsiteY1" fmla="*/ 3656 h 315533"/>
              <a:gd name="connsiteX2" fmla="*/ 602713 w 602713"/>
              <a:gd name="connsiteY2" fmla="*/ 0 h 315533"/>
              <a:gd name="connsiteX3" fmla="*/ 598868 w 602713"/>
              <a:gd name="connsiteY3" fmla="*/ 311876 h 315533"/>
              <a:gd name="connsiteX4" fmla="*/ 15473 w 602713"/>
              <a:gd name="connsiteY4" fmla="*/ 315533 h 315533"/>
              <a:gd name="connsiteX0" fmla="*/ 15473 w 616048"/>
              <a:gd name="connsiteY0" fmla="*/ 311877 h 311877"/>
              <a:gd name="connsiteX1" fmla="*/ 0 w 616048"/>
              <a:gd name="connsiteY1" fmla="*/ 0 h 311877"/>
              <a:gd name="connsiteX2" fmla="*/ 616048 w 616048"/>
              <a:gd name="connsiteY2" fmla="*/ 2059 h 311877"/>
              <a:gd name="connsiteX3" fmla="*/ 598868 w 616048"/>
              <a:gd name="connsiteY3" fmla="*/ 308220 h 311877"/>
              <a:gd name="connsiteX4" fmla="*/ 15473 w 616048"/>
              <a:gd name="connsiteY4" fmla="*/ 311877 h 311877"/>
              <a:gd name="connsiteX0" fmla="*/ 4043 w 616048"/>
              <a:gd name="connsiteY0" fmla="*/ 330927 h 330927"/>
              <a:gd name="connsiteX1" fmla="*/ 0 w 616048"/>
              <a:gd name="connsiteY1" fmla="*/ 0 h 330927"/>
              <a:gd name="connsiteX2" fmla="*/ 616048 w 616048"/>
              <a:gd name="connsiteY2" fmla="*/ 2059 h 330927"/>
              <a:gd name="connsiteX3" fmla="*/ 598868 w 616048"/>
              <a:gd name="connsiteY3" fmla="*/ 308220 h 330927"/>
              <a:gd name="connsiteX4" fmla="*/ 4043 w 616048"/>
              <a:gd name="connsiteY4" fmla="*/ 330927 h 330927"/>
              <a:gd name="connsiteX0" fmla="*/ 4043 w 616048"/>
              <a:gd name="connsiteY0" fmla="*/ 330927 h 330927"/>
              <a:gd name="connsiteX1" fmla="*/ 0 w 616048"/>
              <a:gd name="connsiteY1" fmla="*/ 0 h 330927"/>
              <a:gd name="connsiteX2" fmla="*/ 616048 w 616048"/>
              <a:gd name="connsiteY2" fmla="*/ 2059 h 330927"/>
              <a:gd name="connsiteX3" fmla="*/ 598868 w 616048"/>
              <a:gd name="connsiteY3" fmla="*/ 308220 h 330927"/>
              <a:gd name="connsiteX4" fmla="*/ 4043 w 616048"/>
              <a:gd name="connsiteY4" fmla="*/ 330927 h 330927"/>
              <a:gd name="connsiteX0" fmla="*/ 4043 w 616048"/>
              <a:gd name="connsiteY0" fmla="*/ 330927 h 331919"/>
              <a:gd name="connsiteX1" fmla="*/ 0 w 616048"/>
              <a:gd name="connsiteY1" fmla="*/ 0 h 331919"/>
              <a:gd name="connsiteX2" fmla="*/ 616048 w 616048"/>
              <a:gd name="connsiteY2" fmla="*/ 2059 h 331919"/>
              <a:gd name="connsiteX3" fmla="*/ 598868 w 616048"/>
              <a:gd name="connsiteY3" fmla="*/ 308220 h 331919"/>
              <a:gd name="connsiteX4" fmla="*/ 4043 w 616048"/>
              <a:gd name="connsiteY4" fmla="*/ 330927 h 331919"/>
              <a:gd name="connsiteX0" fmla="*/ 4043 w 616048"/>
              <a:gd name="connsiteY0" fmla="*/ 330927 h 336035"/>
              <a:gd name="connsiteX1" fmla="*/ 0 w 616048"/>
              <a:gd name="connsiteY1" fmla="*/ 0 h 336035"/>
              <a:gd name="connsiteX2" fmla="*/ 616048 w 616048"/>
              <a:gd name="connsiteY2" fmla="*/ 2059 h 336035"/>
              <a:gd name="connsiteX3" fmla="*/ 614108 w 616048"/>
              <a:gd name="connsiteY3" fmla="*/ 331080 h 336035"/>
              <a:gd name="connsiteX4" fmla="*/ 4043 w 616048"/>
              <a:gd name="connsiteY4" fmla="*/ 330927 h 336035"/>
              <a:gd name="connsiteX0" fmla="*/ 4043 w 616048"/>
              <a:gd name="connsiteY0" fmla="*/ 330927 h 333136"/>
              <a:gd name="connsiteX1" fmla="*/ 0 w 616048"/>
              <a:gd name="connsiteY1" fmla="*/ 0 h 333136"/>
              <a:gd name="connsiteX2" fmla="*/ 616048 w 616048"/>
              <a:gd name="connsiteY2" fmla="*/ 2059 h 333136"/>
              <a:gd name="connsiteX3" fmla="*/ 614108 w 616048"/>
              <a:gd name="connsiteY3" fmla="*/ 331080 h 333136"/>
              <a:gd name="connsiteX4" fmla="*/ 4043 w 616048"/>
              <a:gd name="connsiteY4" fmla="*/ 330927 h 333136"/>
              <a:gd name="connsiteX0" fmla="*/ 4043 w 616048"/>
              <a:gd name="connsiteY0" fmla="*/ 33092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30927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2138 w 616048"/>
              <a:gd name="connsiteY0" fmla="*/ 33854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2138 w 616048"/>
              <a:gd name="connsiteY4" fmla="*/ 338547 h 340605"/>
              <a:gd name="connsiteX0" fmla="*/ 2138 w 616048"/>
              <a:gd name="connsiteY0" fmla="*/ 33854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2138 w 616048"/>
              <a:gd name="connsiteY4" fmla="*/ 338547 h 340605"/>
              <a:gd name="connsiteX0" fmla="*/ 2138 w 616876"/>
              <a:gd name="connsiteY0" fmla="*/ 338547 h 338547"/>
              <a:gd name="connsiteX1" fmla="*/ 0 w 616876"/>
              <a:gd name="connsiteY1" fmla="*/ 0 h 338547"/>
              <a:gd name="connsiteX2" fmla="*/ 616048 w 616876"/>
              <a:gd name="connsiteY2" fmla="*/ 2059 h 338547"/>
              <a:gd name="connsiteX3" fmla="*/ 616013 w 616876"/>
              <a:gd name="connsiteY3" fmla="*/ 336795 h 338547"/>
              <a:gd name="connsiteX4" fmla="*/ 2138 w 616876"/>
              <a:gd name="connsiteY4" fmla="*/ 338547 h 338547"/>
              <a:gd name="connsiteX0" fmla="*/ 2138 w 616876"/>
              <a:gd name="connsiteY0" fmla="*/ 338547 h 344415"/>
              <a:gd name="connsiteX1" fmla="*/ 0 w 616876"/>
              <a:gd name="connsiteY1" fmla="*/ 0 h 344415"/>
              <a:gd name="connsiteX2" fmla="*/ 616048 w 616876"/>
              <a:gd name="connsiteY2" fmla="*/ 2059 h 344415"/>
              <a:gd name="connsiteX3" fmla="*/ 616013 w 616876"/>
              <a:gd name="connsiteY3" fmla="*/ 344415 h 344415"/>
              <a:gd name="connsiteX4" fmla="*/ 2138 w 616876"/>
              <a:gd name="connsiteY4" fmla="*/ 338547 h 344415"/>
              <a:gd name="connsiteX0" fmla="*/ 2138 w 616876"/>
              <a:gd name="connsiteY0" fmla="*/ 338547 h 338547"/>
              <a:gd name="connsiteX1" fmla="*/ 0 w 616876"/>
              <a:gd name="connsiteY1" fmla="*/ 0 h 338547"/>
              <a:gd name="connsiteX2" fmla="*/ 616048 w 616876"/>
              <a:gd name="connsiteY2" fmla="*/ 2059 h 338547"/>
              <a:gd name="connsiteX3" fmla="*/ 616013 w 616876"/>
              <a:gd name="connsiteY3" fmla="*/ 334890 h 338547"/>
              <a:gd name="connsiteX4" fmla="*/ 2138 w 616876"/>
              <a:gd name="connsiteY4" fmla="*/ 338547 h 338547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2059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2059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154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876" h="342510">
                <a:moveTo>
                  <a:pt x="2138" y="338547"/>
                </a:moveTo>
                <a:cubicBezTo>
                  <a:pt x="3453" y="176338"/>
                  <a:pt x="118" y="174133"/>
                  <a:pt x="0" y="0"/>
                </a:cubicBezTo>
                <a:lnTo>
                  <a:pt x="616048" y="154"/>
                </a:lnTo>
                <a:cubicBezTo>
                  <a:pt x="616048" y="111940"/>
                  <a:pt x="617935" y="186572"/>
                  <a:pt x="616013" y="342510"/>
                </a:cubicBezTo>
                <a:lnTo>
                  <a:pt x="2138" y="338547"/>
                </a:lnTo>
                <a:close/>
              </a:path>
            </a:pathLst>
          </a:custGeom>
          <a:ln w="19050" cmpd="sng">
            <a:noFill/>
          </a:ln>
        </p:spPr>
        <p:txBody>
          <a:bodyPr vert="horz" lIns="9144" tIns="9144" rIns="9144" bIns="9144" rtlCol="0" anchor="t" anchorCtr="0">
            <a:normAutofit/>
          </a:bodyPr>
          <a:lstStyle>
            <a:lvl1pPr algn="r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B1B3AD-80CD-4C4C-B9E6-D3174EA9BC3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1" name="Inhaltsplatzhalter 2"/>
          <p:cNvSpPr>
            <a:spLocks noGrp="1"/>
          </p:cNvSpPr>
          <p:nvPr>
            <p:ph sz="half" idx="1"/>
          </p:nvPr>
        </p:nvSpPr>
        <p:spPr>
          <a:xfrm>
            <a:off x="3131840" y="1099642"/>
            <a:ext cx="5760640" cy="3344316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0056A2"/>
                </a:solidFill>
              </a:defRPr>
            </a:lvl1pPr>
            <a:lvl2pPr>
              <a:defRPr sz="2400">
                <a:solidFill>
                  <a:srgbClr val="0056A2"/>
                </a:solidFill>
              </a:defRPr>
            </a:lvl2pPr>
            <a:lvl3pPr>
              <a:defRPr sz="2000">
                <a:solidFill>
                  <a:srgbClr val="0056A2"/>
                </a:solidFill>
              </a:defRPr>
            </a:lvl3pPr>
            <a:lvl4pPr>
              <a:defRPr sz="1800">
                <a:solidFill>
                  <a:srgbClr val="0056A2"/>
                </a:solidFill>
              </a:defRPr>
            </a:lvl4pPr>
            <a:lvl5pPr>
              <a:defRPr sz="1800">
                <a:solidFill>
                  <a:srgbClr val="0056A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23" name="Grafik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843" y="339502"/>
            <a:ext cx="2160270" cy="1067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59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1"/>
          <p:cNvSpPr>
            <a:spLocks noGrp="1"/>
          </p:cNvSpPr>
          <p:nvPr>
            <p:ph type="title"/>
          </p:nvPr>
        </p:nvSpPr>
        <p:spPr>
          <a:xfrm>
            <a:off x="232488" y="843558"/>
            <a:ext cx="8659992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"/>
          </p:nvPr>
        </p:nvSpPr>
        <p:spPr>
          <a:xfrm>
            <a:off x="232488" y="1707654"/>
            <a:ext cx="8659992" cy="29443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24" name="Date Placeholder 3"/>
          <p:cNvSpPr>
            <a:spLocks noGrp="1"/>
          </p:cNvSpPr>
          <p:nvPr>
            <p:ph type="dt" sz="half" idx="2"/>
          </p:nvPr>
        </p:nvSpPr>
        <p:spPr>
          <a:xfrm>
            <a:off x="232489" y="4731990"/>
            <a:ext cx="2179272" cy="2161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01C776-EFD8-4A78-A5CB-351836A73578}" type="datetimeFigureOut">
              <a:rPr lang="de-DE" smtClean="0"/>
              <a:pPr/>
              <a:t>19.09.2023</a:t>
            </a:fld>
            <a:endParaRPr lang="de-DE" dirty="0"/>
          </a:p>
        </p:txBody>
      </p: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55776" y="4731990"/>
            <a:ext cx="5616624" cy="404812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cap="none" spc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2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82192" y="4731990"/>
            <a:ext cx="616876" cy="342510"/>
          </a:xfrm>
          <a:custGeom>
            <a:avLst/>
            <a:gdLst>
              <a:gd name="connsiteX0" fmla="*/ 0 w 934968"/>
              <a:gd name="connsiteY0" fmla="*/ 202406 h 404812"/>
              <a:gd name="connsiteX1" fmla="*/ 467484 w 934968"/>
              <a:gd name="connsiteY1" fmla="*/ 0 h 404812"/>
              <a:gd name="connsiteX2" fmla="*/ 934968 w 934968"/>
              <a:gd name="connsiteY2" fmla="*/ 202406 h 404812"/>
              <a:gd name="connsiteX3" fmla="*/ 467484 w 934968"/>
              <a:gd name="connsiteY3" fmla="*/ 404812 h 404812"/>
              <a:gd name="connsiteX4" fmla="*/ 0 w 934968"/>
              <a:gd name="connsiteY4" fmla="*/ 202406 h 404812"/>
              <a:gd name="connsiteX0" fmla="*/ 0 w 934968"/>
              <a:gd name="connsiteY0" fmla="*/ 202406 h 404812"/>
              <a:gd name="connsiteX1" fmla="*/ 467484 w 934968"/>
              <a:gd name="connsiteY1" fmla="*/ 0 h 404812"/>
              <a:gd name="connsiteX2" fmla="*/ 934968 w 934968"/>
              <a:gd name="connsiteY2" fmla="*/ 202406 h 404812"/>
              <a:gd name="connsiteX3" fmla="*/ 467484 w 934968"/>
              <a:gd name="connsiteY3" fmla="*/ 404812 h 404812"/>
              <a:gd name="connsiteX4" fmla="*/ 0 w 934968"/>
              <a:gd name="connsiteY4" fmla="*/ 202406 h 404812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06062 h 414258"/>
              <a:gd name="connsiteX1" fmla="*/ 467484 w 928529"/>
              <a:gd name="connsiteY1" fmla="*/ 3656 h 414258"/>
              <a:gd name="connsiteX2" fmla="*/ 928529 w 928529"/>
              <a:gd name="connsiteY2" fmla="*/ 0 h 414258"/>
              <a:gd name="connsiteX3" fmla="*/ 467484 w 928529"/>
              <a:gd name="connsiteY3" fmla="*/ 408468 h 414258"/>
              <a:gd name="connsiteX4" fmla="*/ 0 w 928529"/>
              <a:gd name="connsiteY4" fmla="*/ 206062 h 414258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54814 h 463010"/>
              <a:gd name="connsiteX1" fmla="*/ 467484 w 928529"/>
              <a:gd name="connsiteY1" fmla="*/ 52408 h 463010"/>
              <a:gd name="connsiteX2" fmla="*/ 928529 w 928529"/>
              <a:gd name="connsiteY2" fmla="*/ 48752 h 463010"/>
              <a:gd name="connsiteX3" fmla="*/ 467484 w 928529"/>
              <a:gd name="connsiteY3" fmla="*/ 457220 h 463010"/>
              <a:gd name="connsiteX4" fmla="*/ 0 w 928529"/>
              <a:gd name="connsiteY4" fmla="*/ 254814 h 463010"/>
              <a:gd name="connsiteX0" fmla="*/ 0 w 928529"/>
              <a:gd name="connsiteY0" fmla="*/ 206062 h 414258"/>
              <a:gd name="connsiteX1" fmla="*/ 467484 w 928529"/>
              <a:gd name="connsiteY1" fmla="*/ 3656 h 414258"/>
              <a:gd name="connsiteX2" fmla="*/ 928529 w 928529"/>
              <a:gd name="connsiteY2" fmla="*/ 0 h 414258"/>
              <a:gd name="connsiteX3" fmla="*/ 467484 w 928529"/>
              <a:gd name="connsiteY3" fmla="*/ 408468 h 414258"/>
              <a:gd name="connsiteX4" fmla="*/ 0 w 928529"/>
              <a:gd name="connsiteY4" fmla="*/ 206062 h 414258"/>
              <a:gd name="connsiteX0" fmla="*/ 3585 w 932114"/>
              <a:gd name="connsiteY0" fmla="*/ 206062 h 413015"/>
              <a:gd name="connsiteX1" fmla="*/ 329401 w 932114"/>
              <a:gd name="connsiteY1" fmla="*/ 3656 h 413015"/>
              <a:gd name="connsiteX2" fmla="*/ 932114 w 932114"/>
              <a:gd name="connsiteY2" fmla="*/ 0 h 413015"/>
              <a:gd name="connsiteX3" fmla="*/ 471069 w 932114"/>
              <a:gd name="connsiteY3" fmla="*/ 408468 h 413015"/>
              <a:gd name="connsiteX4" fmla="*/ 3585 w 932114"/>
              <a:gd name="connsiteY4" fmla="*/ 206062 h 413015"/>
              <a:gd name="connsiteX0" fmla="*/ 29228 w 1023703"/>
              <a:gd name="connsiteY0" fmla="*/ 206062 h 319569"/>
              <a:gd name="connsiteX1" fmla="*/ 355044 w 1023703"/>
              <a:gd name="connsiteY1" fmla="*/ 3656 h 319569"/>
              <a:gd name="connsiteX2" fmla="*/ 957757 w 1023703"/>
              <a:gd name="connsiteY2" fmla="*/ 0 h 319569"/>
              <a:gd name="connsiteX3" fmla="*/ 953912 w 1023703"/>
              <a:gd name="connsiteY3" fmla="*/ 311876 h 319569"/>
              <a:gd name="connsiteX4" fmla="*/ 29228 w 1023703"/>
              <a:gd name="connsiteY4" fmla="*/ 206062 h 319569"/>
              <a:gd name="connsiteX0" fmla="*/ 29228 w 957757"/>
              <a:gd name="connsiteY0" fmla="*/ 206062 h 366022"/>
              <a:gd name="connsiteX1" fmla="*/ 355044 w 957757"/>
              <a:gd name="connsiteY1" fmla="*/ 3656 h 366022"/>
              <a:gd name="connsiteX2" fmla="*/ 957757 w 957757"/>
              <a:gd name="connsiteY2" fmla="*/ 0 h 366022"/>
              <a:gd name="connsiteX3" fmla="*/ 953912 w 957757"/>
              <a:gd name="connsiteY3" fmla="*/ 311876 h 366022"/>
              <a:gd name="connsiteX4" fmla="*/ 29228 w 957757"/>
              <a:gd name="connsiteY4" fmla="*/ 206062 h 366022"/>
              <a:gd name="connsiteX0" fmla="*/ 29228 w 957757"/>
              <a:gd name="connsiteY0" fmla="*/ 206062 h 366022"/>
              <a:gd name="connsiteX1" fmla="*/ 355044 w 957757"/>
              <a:gd name="connsiteY1" fmla="*/ 3656 h 366022"/>
              <a:gd name="connsiteX2" fmla="*/ 957757 w 957757"/>
              <a:gd name="connsiteY2" fmla="*/ 0 h 366022"/>
              <a:gd name="connsiteX3" fmla="*/ 953912 w 957757"/>
              <a:gd name="connsiteY3" fmla="*/ 311876 h 366022"/>
              <a:gd name="connsiteX4" fmla="*/ 29228 w 957757"/>
              <a:gd name="connsiteY4" fmla="*/ 206062 h 366022"/>
              <a:gd name="connsiteX0" fmla="*/ 29228 w 957757"/>
              <a:gd name="connsiteY0" fmla="*/ 206062 h 311876"/>
              <a:gd name="connsiteX1" fmla="*/ 355044 w 957757"/>
              <a:gd name="connsiteY1" fmla="*/ 3656 h 311876"/>
              <a:gd name="connsiteX2" fmla="*/ 957757 w 957757"/>
              <a:gd name="connsiteY2" fmla="*/ 0 h 311876"/>
              <a:gd name="connsiteX3" fmla="*/ 953912 w 957757"/>
              <a:gd name="connsiteY3" fmla="*/ 311876 h 311876"/>
              <a:gd name="connsiteX4" fmla="*/ 29228 w 957757"/>
              <a:gd name="connsiteY4" fmla="*/ 206062 h 311876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150444 w 737683"/>
              <a:gd name="connsiteY0" fmla="*/ 296214 h 320914"/>
              <a:gd name="connsiteX1" fmla="*/ 134970 w 737683"/>
              <a:gd name="connsiteY1" fmla="*/ 3656 h 320914"/>
              <a:gd name="connsiteX2" fmla="*/ 737683 w 737683"/>
              <a:gd name="connsiteY2" fmla="*/ 0 h 320914"/>
              <a:gd name="connsiteX3" fmla="*/ 733838 w 737683"/>
              <a:gd name="connsiteY3" fmla="*/ 311876 h 320914"/>
              <a:gd name="connsiteX4" fmla="*/ 150444 w 737683"/>
              <a:gd name="connsiteY4" fmla="*/ 296214 h 320914"/>
              <a:gd name="connsiteX0" fmla="*/ 47275 w 634514"/>
              <a:gd name="connsiteY0" fmla="*/ 296214 h 320914"/>
              <a:gd name="connsiteX1" fmla="*/ 31801 w 634514"/>
              <a:gd name="connsiteY1" fmla="*/ 3656 h 320914"/>
              <a:gd name="connsiteX2" fmla="*/ 634514 w 634514"/>
              <a:gd name="connsiteY2" fmla="*/ 0 h 320914"/>
              <a:gd name="connsiteX3" fmla="*/ 630669 w 634514"/>
              <a:gd name="connsiteY3" fmla="*/ 311876 h 320914"/>
              <a:gd name="connsiteX4" fmla="*/ 47275 w 634514"/>
              <a:gd name="connsiteY4" fmla="*/ 296214 h 320914"/>
              <a:gd name="connsiteX0" fmla="*/ 51420 w 625780"/>
              <a:gd name="connsiteY0" fmla="*/ 315533 h 335396"/>
              <a:gd name="connsiteX1" fmla="*/ 23067 w 625780"/>
              <a:gd name="connsiteY1" fmla="*/ 3656 h 335396"/>
              <a:gd name="connsiteX2" fmla="*/ 625780 w 625780"/>
              <a:gd name="connsiteY2" fmla="*/ 0 h 335396"/>
              <a:gd name="connsiteX3" fmla="*/ 621935 w 625780"/>
              <a:gd name="connsiteY3" fmla="*/ 311876 h 335396"/>
              <a:gd name="connsiteX4" fmla="*/ 51420 w 625780"/>
              <a:gd name="connsiteY4" fmla="*/ 315533 h 335396"/>
              <a:gd name="connsiteX0" fmla="*/ 28353 w 602713"/>
              <a:gd name="connsiteY0" fmla="*/ 315533 h 335396"/>
              <a:gd name="connsiteX1" fmla="*/ 0 w 602713"/>
              <a:gd name="connsiteY1" fmla="*/ 3656 h 335396"/>
              <a:gd name="connsiteX2" fmla="*/ 602713 w 602713"/>
              <a:gd name="connsiteY2" fmla="*/ 0 h 335396"/>
              <a:gd name="connsiteX3" fmla="*/ 598868 w 602713"/>
              <a:gd name="connsiteY3" fmla="*/ 311876 h 335396"/>
              <a:gd name="connsiteX4" fmla="*/ 28353 w 602713"/>
              <a:gd name="connsiteY4" fmla="*/ 315533 h 335396"/>
              <a:gd name="connsiteX0" fmla="*/ 0 w 606558"/>
              <a:gd name="connsiteY0" fmla="*/ 315533 h 335396"/>
              <a:gd name="connsiteX1" fmla="*/ 3845 w 606558"/>
              <a:gd name="connsiteY1" fmla="*/ 3656 h 335396"/>
              <a:gd name="connsiteX2" fmla="*/ 606558 w 606558"/>
              <a:gd name="connsiteY2" fmla="*/ 0 h 335396"/>
              <a:gd name="connsiteX3" fmla="*/ 602713 w 606558"/>
              <a:gd name="connsiteY3" fmla="*/ 311876 h 335396"/>
              <a:gd name="connsiteX4" fmla="*/ 0 w 606558"/>
              <a:gd name="connsiteY4" fmla="*/ 315533 h 335396"/>
              <a:gd name="connsiteX0" fmla="*/ 0 w 606558"/>
              <a:gd name="connsiteY0" fmla="*/ 315533 h 315533"/>
              <a:gd name="connsiteX1" fmla="*/ 3845 w 606558"/>
              <a:gd name="connsiteY1" fmla="*/ 3656 h 315533"/>
              <a:gd name="connsiteX2" fmla="*/ 606558 w 606558"/>
              <a:gd name="connsiteY2" fmla="*/ 0 h 315533"/>
              <a:gd name="connsiteX3" fmla="*/ 602713 w 606558"/>
              <a:gd name="connsiteY3" fmla="*/ 311876 h 315533"/>
              <a:gd name="connsiteX4" fmla="*/ 0 w 606558"/>
              <a:gd name="connsiteY4" fmla="*/ 315533 h 315533"/>
              <a:gd name="connsiteX0" fmla="*/ 15473 w 602713"/>
              <a:gd name="connsiteY0" fmla="*/ 315533 h 315533"/>
              <a:gd name="connsiteX1" fmla="*/ 0 w 602713"/>
              <a:gd name="connsiteY1" fmla="*/ 3656 h 315533"/>
              <a:gd name="connsiteX2" fmla="*/ 602713 w 602713"/>
              <a:gd name="connsiteY2" fmla="*/ 0 h 315533"/>
              <a:gd name="connsiteX3" fmla="*/ 598868 w 602713"/>
              <a:gd name="connsiteY3" fmla="*/ 311876 h 315533"/>
              <a:gd name="connsiteX4" fmla="*/ 15473 w 602713"/>
              <a:gd name="connsiteY4" fmla="*/ 315533 h 315533"/>
              <a:gd name="connsiteX0" fmla="*/ 15473 w 616048"/>
              <a:gd name="connsiteY0" fmla="*/ 311877 h 311877"/>
              <a:gd name="connsiteX1" fmla="*/ 0 w 616048"/>
              <a:gd name="connsiteY1" fmla="*/ 0 h 311877"/>
              <a:gd name="connsiteX2" fmla="*/ 616048 w 616048"/>
              <a:gd name="connsiteY2" fmla="*/ 2059 h 311877"/>
              <a:gd name="connsiteX3" fmla="*/ 598868 w 616048"/>
              <a:gd name="connsiteY3" fmla="*/ 308220 h 311877"/>
              <a:gd name="connsiteX4" fmla="*/ 15473 w 616048"/>
              <a:gd name="connsiteY4" fmla="*/ 311877 h 311877"/>
              <a:gd name="connsiteX0" fmla="*/ 4043 w 616048"/>
              <a:gd name="connsiteY0" fmla="*/ 330927 h 330927"/>
              <a:gd name="connsiteX1" fmla="*/ 0 w 616048"/>
              <a:gd name="connsiteY1" fmla="*/ 0 h 330927"/>
              <a:gd name="connsiteX2" fmla="*/ 616048 w 616048"/>
              <a:gd name="connsiteY2" fmla="*/ 2059 h 330927"/>
              <a:gd name="connsiteX3" fmla="*/ 598868 w 616048"/>
              <a:gd name="connsiteY3" fmla="*/ 308220 h 330927"/>
              <a:gd name="connsiteX4" fmla="*/ 4043 w 616048"/>
              <a:gd name="connsiteY4" fmla="*/ 330927 h 330927"/>
              <a:gd name="connsiteX0" fmla="*/ 4043 w 616048"/>
              <a:gd name="connsiteY0" fmla="*/ 330927 h 330927"/>
              <a:gd name="connsiteX1" fmla="*/ 0 w 616048"/>
              <a:gd name="connsiteY1" fmla="*/ 0 h 330927"/>
              <a:gd name="connsiteX2" fmla="*/ 616048 w 616048"/>
              <a:gd name="connsiteY2" fmla="*/ 2059 h 330927"/>
              <a:gd name="connsiteX3" fmla="*/ 598868 w 616048"/>
              <a:gd name="connsiteY3" fmla="*/ 308220 h 330927"/>
              <a:gd name="connsiteX4" fmla="*/ 4043 w 616048"/>
              <a:gd name="connsiteY4" fmla="*/ 330927 h 330927"/>
              <a:gd name="connsiteX0" fmla="*/ 4043 w 616048"/>
              <a:gd name="connsiteY0" fmla="*/ 330927 h 331919"/>
              <a:gd name="connsiteX1" fmla="*/ 0 w 616048"/>
              <a:gd name="connsiteY1" fmla="*/ 0 h 331919"/>
              <a:gd name="connsiteX2" fmla="*/ 616048 w 616048"/>
              <a:gd name="connsiteY2" fmla="*/ 2059 h 331919"/>
              <a:gd name="connsiteX3" fmla="*/ 598868 w 616048"/>
              <a:gd name="connsiteY3" fmla="*/ 308220 h 331919"/>
              <a:gd name="connsiteX4" fmla="*/ 4043 w 616048"/>
              <a:gd name="connsiteY4" fmla="*/ 330927 h 331919"/>
              <a:gd name="connsiteX0" fmla="*/ 4043 w 616048"/>
              <a:gd name="connsiteY0" fmla="*/ 330927 h 336035"/>
              <a:gd name="connsiteX1" fmla="*/ 0 w 616048"/>
              <a:gd name="connsiteY1" fmla="*/ 0 h 336035"/>
              <a:gd name="connsiteX2" fmla="*/ 616048 w 616048"/>
              <a:gd name="connsiteY2" fmla="*/ 2059 h 336035"/>
              <a:gd name="connsiteX3" fmla="*/ 614108 w 616048"/>
              <a:gd name="connsiteY3" fmla="*/ 331080 h 336035"/>
              <a:gd name="connsiteX4" fmla="*/ 4043 w 616048"/>
              <a:gd name="connsiteY4" fmla="*/ 330927 h 336035"/>
              <a:gd name="connsiteX0" fmla="*/ 4043 w 616048"/>
              <a:gd name="connsiteY0" fmla="*/ 330927 h 333136"/>
              <a:gd name="connsiteX1" fmla="*/ 0 w 616048"/>
              <a:gd name="connsiteY1" fmla="*/ 0 h 333136"/>
              <a:gd name="connsiteX2" fmla="*/ 616048 w 616048"/>
              <a:gd name="connsiteY2" fmla="*/ 2059 h 333136"/>
              <a:gd name="connsiteX3" fmla="*/ 614108 w 616048"/>
              <a:gd name="connsiteY3" fmla="*/ 331080 h 333136"/>
              <a:gd name="connsiteX4" fmla="*/ 4043 w 616048"/>
              <a:gd name="connsiteY4" fmla="*/ 330927 h 333136"/>
              <a:gd name="connsiteX0" fmla="*/ 4043 w 616048"/>
              <a:gd name="connsiteY0" fmla="*/ 33092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30927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4043 w 616048"/>
              <a:gd name="connsiteY0" fmla="*/ 340452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4043 w 616048"/>
              <a:gd name="connsiteY4" fmla="*/ 340452 h 340605"/>
              <a:gd name="connsiteX0" fmla="*/ 2138 w 616048"/>
              <a:gd name="connsiteY0" fmla="*/ 33854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2138 w 616048"/>
              <a:gd name="connsiteY4" fmla="*/ 338547 h 340605"/>
              <a:gd name="connsiteX0" fmla="*/ 2138 w 616048"/>
              <a:gd name="connsiteY0" fmla="*/ 338547 h 340605"/>
              <a:gd name="connsiteX1" fmla="*/ 0 w 616048"/>
              <a:gd name="connsiteY1" fmla="*/ 0 h 340605"/>
              <a:gd name="connsiteX2" fmla="*/ 616048 w 616048"/>
              <a:gd name="connsiteY2" fmla="*/ 2059 h 340605"/>
              <a:gd name="connsiteX3" fmla="*/ 614108 w 616048"/>
              <a:gd name="connsiteY3" fmla="*/ 340605 h 340605"/>
              <a:gd name="connsiteX4" fmla="*/ 2138 w 616048"/>
              <a:gd name="connsiteY4" fmla="*/ 338547 h 340605"/>
              <a:gd name="connsiteX0" fmla="*/ 2138 w 616876"/>
              <a:gd name="connsiteY0" fmla="*/ 338547 h 338547"/>
              <a:gd name="connsiteX1" fmla="*/ 0 w 616876"/>
              <a:gd name="connsiteY1" fmla="*/ 0 h 338547"/>
              <a:gd name="connsiteX2" fmla="*/ 616048 w 616876"/>
              <a:gd name="connsiteY2" fmla="*/ 2059 h 338547"/>
              <a:gd name="connsiteX3" fmla="*/ 616013 w 616876"/>
              <a:gd name="connsiteY3" fmla="*/ 336795 h 338547"/>
              <a:gd name="connsiteX4" fmla="*/ 2138 w 616876"/>
              <a:gd name="connsiteY4" fmla="*/ 338547 h 338547"/>
              <a:gd name="connsiteX0" fmla="*/ 2138 w 616876"/>
              <a:gd name="connsiteY0" fmla="*/ 338547 h 344415"/>
              <a:gd name="connsiteX1" fmla="*/ 0 w 616876"/>
              <a:gd name="connsiteY1" fmla="*/ 0 h 344415"/>
              <a:gd name="connsiteX2" fmla="*/ 616048 w 616876"/>
              <a:gd name="connsiteY2" fmla="*/ 2059 h 344415"/>
              <a:gd name="connsiteX3" fmla="*/ 616013 w 616876"/>
              <a:gd name="connsiteY3" fmla="*/ 344415 h 344415"/>
              <a:gd name="connsiteX4" fmla="*/ 2138 w 616876"/>
              <a:gd name="connsiteY4" fmla="*/ 338547 h 344415"/>
              <a:gd name="connsiteX0" fmla="*/ 2138 w 616876"/>
              <a:gd name="connsiteY0" fmla="*/ 338547 h 338547"/>
              <a:gd name="connsiteX1" fmla="*/ 0 w 616876"/>
              <a:gd name="connsiteY1" fmla="*/ 0 h 338547"/>
              <a:gd name="connsiteX2" fmla="*/ 616048 w 616876"/>
              <a:gd name="connsiteY2" fmla="*/ 2059 h 338547"/>
              <a:gd name="connsiteX3" fmla="*/ 616013 w 616876"/>
              <a:gd name="connsiteY3" fmla="*/ 334890 h 338547"/>
              <a:gd name="connsiteX4" fmla="*/ 2138 w 616876"/>
              <a:gd name="connsiteY4" fmla="*/ 338547 h 338547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2059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2059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  <a:gd name="connsiteX0" fmla="*/ 2138 w 616876"/>
              <a:gd name="connsiteY0" fmla="*/ 338547 h 342510"/>
              <a:gd name="connsiteX1" fmla="*/ 0 w 616876"/>
              <a:gd name="connsiteY1" fmla="*/ 0 h 342510"/>
              <a:gd name="connsiteX2" fmla="*/ 616048 w 616876"/>
              <a:gd name="connsiteY2" fmla="*/ 154 h 342510"/>
              <a:gd name="connsiteX3" fmla="*/ 616013 w 616876"/>
              <a:gd name="connsiteY3" fmla="*/ 342510 h 342510"/>
              <a:gd name="connsiteX4" fmla="*/ 2138 w 616876"/>
              <a:gd name="connsiteY4" fmla="*/ 338547 h 342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6876" h="342510">
                <a:moveTo>
                  <a:pt x="2138" y="338547"/>
                </a:moveTo>
                <a:cubicBezTo>
                  <a:pt x="3453" y="176338"/>
                  <a:pt x="118" y="174133"/>
                  <a:pt x="0" y="0"/>
                </a:cubicBezTo>
                <a:lnTo>
                  <a:pt x="616048" y="154"/>
                </a:lnTo>
                <a:cubicBezTo>
                  <a:pt x="616048" y="111940"/>
                  <a:pt x="617935" y="186572"/>
                  <a:pt x="616013" y="342510"/>
                </a:cubicBezTo>
                <a:lnTo>
                  <a:pt x="2138" y="338547"/>
                </a:lnTo>
                <a:close/>
              </a:path>
            </a:pathLst>
          </a:custGeom>
          <a:ln w="19050" cmpd="sng">
            <a:noFill/>
          </a:ln>
        </p:spPr>
        <p:txBody>
          <a:bodyPr vert="horz" lIns="9144" tIns="9144" rIns="9144" bIns="9144" rtlCol="0" anchor="t" anchorCtr="0">
            <a:normAutofit/>
          </a:bodyPr>
          <a:lstStyle>
            <a:lvl1pPr algn="r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B1B3AD-80CD-4C4C-B9E6-D3174EA9BC3B}" type="slidenum">
              <a:rPr lang="de-DE" smtClean="0"/>
              <a:pPr/>
              <a:t>‹Nr.›</a:t>
            </a:fld>
            <a:endParaRPr lang="de-DE" dirty="0"/>
          </a:p>
        </p:txBody>
      </p:sp>
      <p:grpSp>
        <p:nvGrpSpPr>
          <p:cNvPr id="27" name="Group 38"/>
          <p:cNvGrpSpPr>
            <a:grpSpLocks noChangeAspect="1"/>
          </p:cNvGrpSpPr>
          <p:nvPr userDrawn="1"/>
        </p:nvGrpSpPr>
        <p:grpSpPr bwMode="auto">
          <a:xfrm>
            <a:off x="179512" y="146667"/>
            <a:ext cx="3096344" cy="390269"/>
            <a:chOff x="0" y="1797"/>
            <a:chExt cx="5760" cy="726"/>
          </a:xfrm>
        </p:grpSpPr>
        <p:sp>
          <p:nvSpPr>
            <p:cNvPr id="28" name="AutoShape 37"/>
            <p:cNvSpPr>
              <a:spLocks noChangeAspect="1" noChangeArrowheads="1" noTextEdit="1"/>
            </p:cNvSpPr>
            <p:nvPr userDrawn="1"/>
          </p:nvSpPr>
          <p:spPr bwMode="auto">
            <a:xfrm>
              <a:off x="0" y="1797"/>
              <a:ext cx="5760" cy="7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9" name="Freeform 39"/>
            <p:cNvSpPr>
              <a:spLocks noEditPoints="1"/>
            </p:cNvSpPr>
            <p:nvPr userDrawn="1"/>
          </p:nvSpPr>
          <p:spPr bwMode="auto">
            <a:xfrm>
              <a:off x="4902" y="2154"/>
              <a:ext cx="858" cy="369"/>
            </a:xfrm>
            <a:custGeom>
              <a:avLst/>
              <a:gdLst>
                <a:gd name="T0" fmla="*/ 69 w 138"/>
                <a:gd name="T1" fmla="*/ 8 h 59"/>
                <a:gd name="T2" fmla="*/ 83 w 138"/>
                <a:gd name="T3" fmla="*/ 0 h 59"/>
                <a:gd name="T4" fmla="*/ 95 w 138"/>
                <a:gd name="T5" fmla="*/ 13 h 59"/>
                <a:gd name="T6" fmla="*/ 95 w 138"/>
                <a:gd name="T7" fmla="*/ 43 h 59"/>
                <a:gd name="T8" fmla="*/ 90 w 138"/>
                <a:gd name="T9" fmla="*/ 43 h 59"/>
                <a:gd name="T10" fmla="*/ 90 w 138"/>
                <a:gd name="T11" fmla="*/ 14 h 59"/>
                <a:gd name="T12" fmla="*/ 82 w 138"/>
                <a:gd name="T13" fmla="*/ 4 h 59"/>
                <a:gd name="T14" fmla="*/ 70 w 138"/>
                <a:gd name="T15" fmla="*/ 13 h 59"/>
                <a:gd name="T16" fmla="*/ 70 w 138"/>
                <a:gd name="T17" fmla="*/ 43 h 59"/>
                <a:gd name="T18" fmla="*/ 65 w 138"/>
                <a:gd name="T19" fmla="*/ 43 h 59"/>
                <a:gd name="T20" fmla="*/ 65 w 138"/>
                <a:gd name="T21" fmla="*/ 1 h 59"/>
                <a:gd name="T22" fmla="*/ 69 w 138"/>
                <a:gd name="T23" fmla="*/ 1 h 59"/>
                <a:gd name="T24" fmla="*/ 69 w 138"/>
                <a:gd name="T25" fmla="*/ 8 h 59"/>
                <a:gd name="T26" fmla="*/ 9 w 138"/>
                <a:gd name="T27" fmla="*/ 1 h 59"/>
                <a:gd name="T28" fmla="*/ 9 w 138"/>
                <a:gd name="T29" fmla="*/ 41 h 59"/>
                <a:gd name="T30" fmla="*/ 0 w 138"/>
                <a:gd name="T31" fmla="*/ 55 h 59"/>
                <a:gd name="T32" fmla="*/ 1 w 138"/>
                <a:gd name="T33" fmla="*/ 59 h 59"/>
                <a:gd name="T34" fmla="*/ 14 w 138"/>
                <a:gd name="T35" fmla="*/ 41 h 59"/>
                <a:gd name="T36" fmla="*/ 14 w 138"/>
                <a:gd name="T37" fmla="*/ 1 h 59"/>
                <a:gd name="T38" fmla="*/ 9 w 138"/>
                <a:gd name="T39" fmla="*/ 1 h 59"/>
                <a:gd name="T40" fmla="*/ 56 w 138"/>
                <a:gd name="T41" fmla="*/ 24 h 59"/>
                <a:gd name="T42" fmla="*/ 28 w 138"/>
                <a:gd name="T43" fmla="*/ 24 h 59"/>
                <a:gd name="T44" fmla="*/ 41 w 138"/>
                <a:gd name="T45" fmla="*/ 40 h 59"/>
                <a:gd name="T46" fmla="*/ 53 w 138"/>
                <a:gd name="T47" fmla="*/ 36 h 59"/>
                <a:gd name="T48" fmla="*/ 55 w 138"/>
                <a:gd name="T49" fmla="*/ 39 h 59"/>
                <a:gd name="T50" fmla="*/ 41 w 138"/>
                <a:gd name="T51" fmla="*/ 44 h 59"/>
                <a:gd name="T52" fmla="*/ 23 w 138"/>
                <a:gd name="T53" fmla="*/ 22 h 59"/>
                <a:gd name="T54" fmla="*/ 40 w 138"/>
                <a:gd name="T55" fmla="*/ 0 h 59"/>
                <a:gd name="T56" fmla="*/ 56 w 138"/>
                <a:gd name="T57" fmla="*/ 21 h 59"/>
                <a:gd name="T58" fmla="*/ 56 w 138"/>
                <a:gd name="T59" fmla="*/ 24 h 59"/>
                <a:gd name="T60" fmla="*/ 52 w 138"/>
                <a:gd name="T61" fmla="*/ 20 h 59"/>
                <a:gd name="T62" fmla="*/ 40 w 138"/>
                <a:gd name="T63" fmla="*/ 4 h 59"/>
                <a:gd name="T64" fmla="*/ 28 w 138"/>
                <a:gd name="T65" fmla="*/ 20 h 59"/>
                <a:gd name="T66" fmla="*/ 52 w 138"/>
                <a:gd name="T67" fmla="*/ 20 h 59"/>
                <a:gd name="T68" fmla="*/ 138 w 138"/>
                <a:gd name="T69" fmla="*/ 41 h 59"/>
                <a:gd name="T70" fmla="*/ 137 w 138"/>
                <a:gd name="T71" fmla="*/ 44 h 59"/>
                <a:gd name="T72" fmla="*/ 129 w 138"/>
                <a:gd name="T73" fmla="*/ 37 h 59"/>
                <a:gd name="T74" fmla="*/ 129 w 138"/>
                <a:gd name="T75" fmla="*/ 37 h 59"/>
                <a:gd name="T76" fmla="*/ 116 w 138"/>
                <a:gd name="T77" fmla="*/ 44 h 59"/>
                <a:gd name="T78" fmla="*/ 103 w 138"/>
                <a:gd name="T79" fmla="*/ 32 h 59"/>
                <a:gd name="T80" fmla="*/ 122 w 138"/>
                <a:gd name="T81" fmla="*/ 18 h 59"/>
                <a:gd name="T82" fmla="*/ 129 w 138"/>
                <a:gd name="T83" fmla="*/ 18 h 59"/>
                <a:gd name="T84" fmla="*/ 129 w 138"/>
                <a:gd name="T85" fmla="*/ 14 h 59"/>
                <a:gd name="T86" fmla="*/ 119 w 138"/>
                <a:gd name="T87" fmla="*/ 4 h 59"/>
                <a:gd name="T88" fmla="*/ 107 w 138"/>
                <a:gd name="T89" fmla="*/ 6 h 59"/>
                <a:gd name="T90" fmla="*/ 106 w 138"/>
                <a:gd name="T91" fmla="*/ 3 h 59"/>
                <a:gd name="T92" fmla="*/ 119 w 138"/>
                <a:gd name="T93" fmla="*/ 0 h 59"/>
                <a:gd name="T94" fmla="*/ 133 w 138"/>
                <a:gd name="T95" fmla="*/ 14 h 59"/>
                <a:gd name="T96" fmla="*/ 133 w 138"/>
                <a:gd name="T97" fmla="*/ 34 h 59"/>
                <a:gd name="T98" fmla="*/ 138 w 138"/>
                <a:gd name="T99" fmla="*/ 41 h 59"/>
                <a:gd name="T100" fmla="*/ 129 w 138"/>
                <a:gd name="T101" fmla="*/ 22 h 59"/>
                <a:gd name="T102" fmla="*/ 122 w 138"/>
                <a:gd name="T103" fmla="*/ 22 h 59"/>
                <a:gd name="T104" fmla="*/ 108 w 138"/>
                <a:gd name="T105" fmla="*/ 31 h 59"/>
                <a:gd name="T106" fmla="*/ 117 w 138"/>
                <a:gd name="T107" fmla="*/ 40 h 59"/>
                <a:gd name="T108" fmla="*/ 129 w 138"/>
                <a:gd name="T109" fmla="*/ 33 h 59"/>
                <a:gd name="T110" fmla="*/ 129 w 138"/>
                <a:gd name="T111" fmla="*/ 2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8" h="59">
                  <a:moveTo>
                    <a:pt x="69" y="8"/>
                  </a:moveTo>
                  <a:cubicBezTo>
                    <a:pt x="73" y="3"/>
                    <a:pt x="78" y="0"/>
                    <a:pt x="83" y="0"/>
                  </a:cubicBezTo>
                  <a:cubicBezTo>
                    <a:pt x="92" y="0"/>
                    <a:pt x="95" y="5"/>
                    <a:pt x="95" y="1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90" y="14"/>
                    <a:pt x="90" y="14"/>
                    <a:pt x="90" y="14"/>
                  </a:cubicBezTo>
                  <a:cubicBezTo>
                    <a:pt x="90" y="7"/>
                    <a:pt x="88" y="4"/>
                    <a:pt x="82" y="4"/>
                  </a:cubicBezTo>
                  <a:cubicBezTo>
                    <a:pt x="77" y="4"/>
                    <a:pt x="73" y="9"/>
                    <a:pt x="70" y="13"/>
                  </a:cubicBezTo>
                  <a:cubicBezTo>
                    <a:pt x="70" y="43"/>
                    <a:pt x="70" y="43"/>
                    <a:pt x="70" y="43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9" y="1"/>
                    <a:pt x="69" y="1"/>
                    <a:pt x="69" y="1"/>
                  </a:cubicBezTo>
                  <a:lnTo>
                    <a:pt x="69" y="8"/>
                  </a:lnTo>
                  <a:close/>
                  <a:moveTo>
                    <a:pt x="9" y="1"/>
                  </a:moveTo>
                  <a:cubicBezTo>
                    <a:pt x="9" y="41"/>
                    <a:pt x="9" y="41"/>
                    <a:pt x="9" y="41"/>
                  </a:cubicBezTo>
                  <a:cubicBezTo>
                    <a:pt x="9" y="48"/>
                    <a:pt x="7" y="52"/>
                    <a:pt x="0" y="55"/>
                  </a:cubicBezTo>
                  <a:cubicBezTo>
                    <a:pt x="1" y="59"/>
                    <a:pt x="1" y="59"/>
                    <a:pt x="1" y="59"/>
                  </a:cubicBezTo>
                  <a:cubicBezTo>
                    <a:pt x="10" y="55"/>
                    <a:pt x="14" y="51"/>
                    <a:pt x="14" y="41"/>
                  </a:cubicBezTo>
                  <a:cubicBezTo>
                    <a:pt x="14" y="1"/>
                    <a:pt x="14" y="1"/>
                    <a:pt x="14" y="1"/>
                  </a:cubicBezTo>
                  <a:lnTo>
                    <a:pt x="9" y="1"/>
                  </a:lnTo>
                  <a:close/>
                  <a:moveTo>
                    <a:pt x="56" y="24"/>
                  </a:moveTo>
                  <a:cubicBezTo>
                    <a:pt x="28" y="24"/>
                    <a:pt x="28" y="24"/>
                    <a:pt x="28" y="24"/>
                  </a:cubicBezTo>
                  <a:cubicBezTo>
                    <a:pt x="28" y="35"/>
                    <a:pt x="34" y="40"/>
                    <a:pt x="41" y="40"/>
                  </a:cubicBezTo>
                  <a:cubicBezTo>
                    <a:pt x="46" y="40"/>
                    <a:pt x="49" y="39"/>
                    <a:pt x="53" y="36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1" y="43"/>
                    <a:pt x="47" y="44"/>
                    <a:pt x="41" y="44"/>
                  </a:cubicBezTo>
                  <a:cubicBezTo>
                    <a:pt x="30" y="44"/>
                    <a:pt x="23" y="36"/>
                    <a:pt x="23" y="22"/>
                  </a:cubicBezTo>
                  <a:cubicBezTo>
                    <a:pt x="23" y="9"/>
                    <a:pt x="30" y="0"/>
                    <a:pt x="40" y="0"/>
                  </a:cubicBezTo>
                  <a:cubicBezTo>
                    <a:pt x="51" y="0"/>
                    <a:pt x="56" y="8"/>
                    <a:pt x="56" y="21"/>
                  </a:cubicBezTo>
                  <a:cubicBezTo>
                    <a:pt x="56" y="22"/>
                    <a:pt x="56" y="23"/>
                    <a:pt x="56" y="24"/>
                  </a:cubicBezTo>
                  <a:close/>
                  <a:moveTo>
                    <a:pt x="52" y="20"/>
                  </a:moveTo>
                  <a:cubicBezTo>
                    <a:pt x="52" y="10"/>
                    <a:pt x="48" y="4"/>
                    <a:pt x="40" y="4"/>
                  </a:cubicBezTo>
                  <a:cubicBezTo>
                    <a:pt x="33" y="4"/>
                    <a:pt x="28" y="9"/>
                    <a:pt x="28" y="20"/>
                  </a:cubicBezTo>
                  <a:lnTo>
                    <a:pt x="52" y="20"/>
                  </a:lnTo>
                  <a:close/>
                  <a:moveTo>
                    <a:pt x="138" y="41"/>
                  </a:moveTo>
                  <a:cubicBezTo>
                    <a:pt x="137" y="44"/>
                    <a:pt x="137" y="44"/>
                    <a:pt x="137" y="44"/>
                  </a:cubicBezTo>
                  <a:cubicBezTo>
                    <a:pt x="133" y="44"/>
                    <a:pt x="130" y="42"/>
                    <a:pt x="129" y="37"/>
                  </a:cubicBezTo>
                  <a:cubicBezTo>
                    <a:pt x="129" y="37"/>
                    <a:pt x="129" y="37"/>
                    <a:pt x="129" y="37"/>
                  </a:cubicBezTo>
                  <a:cubicBezTo>
                    <a:pt x="126" y="42"/>
                    <a:pt x="121" y="44"/>
                    <a:pt x="116" y="44"/>
                  </a:cubicBezTo>
                  <a:cubicBezTo>
                    <a:pt x="108" y="44"/>
                    <a:pt x="103" y="39"/>
                    <a:pt x="103" y="32"/>
                  </a:cubicBezTo>
                  <a:cubicBezTo>
                    <a:pt x="103" y="23"/>
                    <a:pt x="110" y="18"/>
                    <a:pt x="122" y="18"/>
                  </a:cubicBezTo>
                  <a:cubicBezTo>
                    <a:pt x="129" y="18"/>
                    <a:pt x="129" y="18"/>
                    <a:pt x="129" y="18"/>
                  </a:cubicBezTo>
                  <a:cubicBezTo>
                    <a:pt x="129" y="14"/>
                    <a:pt x="129" y="14"/>
                    <a:pt x="129" y="14"/>
                  </a:cubicBezTo>
                  <a:cubicBezTo>
                    <a:pt x="129" y="7"/>
                    <a:pt x="126" y="4"/>
                    <a:pt x="119" y="4"/>
                  </a:cubicBezTo>
                  <a:cubicBezTo>
                    <a:pt x="116" y="4"/>
                    <a:pt x="112" y="5"/>
                    <a:pt x="107" y="6"/>
                  </a:cubicBezTo>
                  <a:cubicBezTo>
                    <a:pt x="106" y="3"/>
                    <a:pt x="106" y="3"/>
                    <a:pt x="106" y="3"/>
                  </a:cubicBezTo>
                  <a:cubicBezTo>
                    <a:pt x="111" y="1"/>
                    <a:pt x="115" y="0"/>
                    <a:pt x="119" y="0"/>
                  </a:cubicBezTo>
                  <a:cubicBezTo>
                    <a:pt x="129" y="0"/>
                    <a:pt x="133" y="5"/>
                    <a:pt x="133" y="14"/>
                  </a:cubicBezTo>
                  <a:cubicBezTo>
                    <a:pt x="133" y="34"/>
                    <a:pt x="133" y="34"/>
                    <a:pt x="133" y="34"/>
                  </a:cubicBezTo>
                  <a:cubicBezTo>
                    <a:pt x="133" y="39"/>
                    <a:pt x="135" y="40"/>
                    <a:pt x="138" y="41"/>
                  </a:cubicBezTo>
                  <a:close/>
                  <a:moveTo>
                    <a:pt x="129" y="22"/>
                  </a:moveTo>
                  <a:cubicBezTo>
                    <a:pt x="122" y="22"/>
                    <a:pt x="122" y="22"/>
                    <a:pt x="122" y="22"/>
                  </a:cubicBezTo>
                  <a:cubicBezTo>
                    <a:pt x="113" y="22"/>
                    <a:pt x="108" y="25"/>
                    <a:pt x="108" y="31"/>
                  </a:cubicBezTo>
                  <a:cubicBezTo>
                    <a:pt x="108" y="37"/>
                    <a:pt x="111" y="40"/>
                    <a:pt x="117" y="40"/>
                  </a:cubicBezTo>
                  <a:cubicBezTo>
                    <a:pt x="122" y="40"/>
                    <a:pt x="127" y="37"/>
                    <a:pt x="129" y="33"/>
                  </a:cubicBezTo>
                  <a:lnTo>
                    <a:pt x="129" y="22"/>
                  </a:lnTo>
                  <a:close/>
                </a:path>
              </a:pathLst>
            </a:custGeom>
            <a:solidFill>
              <a:srgbClr val="00AC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0" name="Freeform 40"/>
            <p:cNvSpPr>
              <a:spLocks noEditPoints="1"/>
            </p:cNvSpPr>
            <p:nvPr userDrawn="1"/>
          </p:nvSpPr>
          <p:spPr bwMode="auto">
            <a:xfrm>
              <a:off x="280" y="2154"/>
              <a:ext cx="4559" cy="275"/>
            </a:xfrm>
            <a:custGeom>
              <a:avLst/>
              <a:gdLst>
                <a:gd name="T0" fmla="*/ 535 w 733"/>
                <a:gd name="T1" fmla="*/ 43 h 44"/>
                <a:gd name="T2" fmla="*/ 535 w 733"/>
                <a:gd name="T3" fmla="*/ 7 h 44"/>
                <a:gd name="T4" fmla="*/ 549 w 733"/>
                <a:gd name="T5" fmla="*/ 43 h 44"/>
                <a:gd name="T6" fmla="*/ 696 w 733"/>
                <a:gd name="T7" fmla="*/ 8 h 44"/>
                <a:gd name="T8" fmla="*/ 710 w 733"/>
                <a:gd name="T9" fmla="*/ 14 h 44"/>
                <a:gd name="T10" fmla="*/ 733 w 733"/>
                <a:gd name="T11" fmla="*/ 43 h 44"/>
                <a:gd name="T12" fmla="*/ 699 w 733"/>
                <a:gd name="T13" fmla="*/ 0 h 44"/>
                <a:gd name="T14" fmla="*/ 677 w 733"/>
                <a:gd name="T15" fmla="*/ 43 h 44"/>
                <a:gd name="T16" fmla="*/ 580 w 733"/>
                <a:gd name="T17" fmla="*/ 1 h 44"/>
                <a:gd name="T18" fmla="*/ 439 w 733"/>
                <a:gd name="T19" fmla="*/ 43 h 44"/>
                <a:gd name="T20" fmla="*/ 465 w 733"/>
                <a:gd name="T21" fmla="*/ 1 h 44"/>
                <a:gd name="T22" fmla="*/ 466 w 733"/>
                <a:gd name="T23" fmla="*/ 43 h 44"/>
                <a:gd name="T24" fmla="*/ 482 w 733"/>
                <a:gd name="T25" fmla="*/ 1 h 44"/>
                <a:gd name="T26" fmla="*/ 497 w 733"/>
                <a:gd name="T27" fmla="*/ 35 h 44"/>
                <a:gd name="T28" fmla="*/ 515 w 733"/>
                <a:gd name="T29" fmla="*/ 1 h 44"/>
                <a:gd name="T30" fmla="*/ 601 w 733"/>
                <a:gd name="T31" fmla="*/ 43 h 44"/>
                <a:gd name="T32" fmla="*/ 626 w 733"/>
                <a:gd name="T33" fmla="*/ 1 h 44"/>
                <a:gd name="T34" fmla="*/ 627 w 733"/>
                <a:gd name="T35" fmla="*/ 43 h 44"/>
                <a:gd name="T36" fmla="*/ 657 w 733"/>
                <a:gd name="T37" fmla="*/ 25 h 44"/>
                <a:gd name="T38" fmla="*/ 632 w 733"/>
                <a:gd name="T39" fmla="*/ 1 h 44"/>
                <a:gd name="T40" fmla="*/ 668 w 733"/>
                <a:gd name="T41" fmla="*/ 1 h 44"/>
                <a:gd name="T42" fmla="*/ 17 w 733"/>
                <a:gd name="T43" fmla="*/ 36 h 44"/>
                <a:gd name="T44" fmla="*/ 0 w 733"/>
                <a:gd name="T45" fmla="*/ 25 h 44"/>
                <a:gd name="T46" fmla="*/ 25 w 733"/>
                <a:gd name="T47" fmla="*/ 1 h 44"/>
                <a:gd name="T48" fmla="*/ 263 w 733"/>
                <a:gd name="T49" fmla="*/ 1 h 44"/>
                <a:gd name="T50" fmla="*/ 224 w 733"/>
                <a:gd name="T51" fmla="*/ 12 h 44"/>
                <a:gd name="T52" fmla="*/ 227 w 733"/>
                <a:gd name="T53" fmla="*/ 33 h 44"/>
                <a:gd name="T54" fmla="*/ 243 w 733"/>
                <a:gd name="T55" fmla="*/ 18 h 44"/>
                <a:gd name="T56" fmla="*/ 255 w 733"/>
                <a:gd name="T57" fmla="*/ 5 h 44"/>
                <a:gd name="T58" fmla="*/ 401 w 733"/>
                <a:gd name="T59" fmla="*/ 25 h 44"/>
                <a:gd name="T60" fmla="*/ 387 w 733"/>
                <a:gd name="T61" fmla="*/ 39 h 44"/>
                <a:gd name="T62" fmla="*/ 399 w 733"/>
                <a:gd name="T63" fmla="*/ 12 h 44"/>
                <a:gd name="T64" fmla="*/ 68 w 733"/>
                <a:gd name="T65" fmla="*/ 0 h 44"/>
                <a:gd name="T66" fmla="*/ 45 w 733"/>
                <a:gd name="T67" fmla="*/ 43 h 44"/>
                <a:gd name="T68" fmla="*/ 69 w 733"/>
                <a:gd name="T69" fmla="*/ 15 h 44"/>
                <a:gd name="T70" fmla="*/ 68 w 733"/>
                <a:gd name="T71" fmla="*/ 0 h 44"/>
                <a:gd name="T72" fmla="*/ 90 w 733"/>
                <a:gd name="T73" fmla="*/ 1 h 44"/>
                <a:gd name="T74" fmla="*/ 135 w 733"/>
                <a:gd name="T75" fmla="*/ 1 h 44"/>
                <a:gd name="T76" fmla="*/ 119 w 733"/>
                <a:gd name="T77" fmla="*/ 43 h 44"/>
                <a:gd name="T78" fmla="*/ 278 w 733"/>
                <a:gd name="T79" fmla="*/ 1 h 44"/>
                <a:gd name="T80" fmla="*/ 299 w 733"/>
                <a:gd name="T81" fmla="*/ 43 h 44"/>
                <a:gd name="T82" fmla="*/ 177 w 733"/>
                <a:gd name="T83" fmla="*/ 1 h 44"/>
                <a:gd name="T84" fmla="*/ 177 w 733"/>
                <a:gd name="T85" fmla="*/ 36 h 44"/>
                <a:gd name="T86" fmla="*/ 174 w 733"/>
                <a:gd name="T87" fmla="*/ 18 h 44"/>
                <a:gd name="T88" fmla="*/ 195 w 733"/>
                <a:gd name="T89" fmla="*/ 20 h 44"/>
                <a:gd name="T90" fmla="*/ 199 w 733"/>
                <a:gd name="T91" fmla="*/ 20 h 44"/>
                <a:gd name="T92" fmla="*/ 219 w 733"/>
                <a:gd name="T93" fmla="*/ 43 h 44"/>
                <a:gd name="T94" fmla="*/ 185 w 733"/>
                <a:gd name="T95" fmla="*/ 1 h 44"/>
                <a:gd name="T96" fmla="*/ 199 w 733"/>
                <a:gd name="T97" fmla="*/ 27 h 44"/>
                <a:gd name="T98" fmla="*/ 353 w 733"/>
                <a:gd name="T99" fmla="*/ 9 h 44"/>
                <a:gd name="T100" fmla="*/ 374 w 733"/>
                <a:gd name="T101" fmla="*/ 9 h 44"/>
                <a:gd name="T102" fmla="*/ 331 w 733"/>
                <a:gd name="T103" fmla="*/ 8 h 44"/>
                <a:gd name="T104" fmla="*/ 350 w 733"/>
                <a:gd name="T105" fmla="*/ 43 h 44"/>
                <a:gd name="T106" fmla="*/ 323 w 733"/>
                <a:gd name="T107" fmla="*/ 43 h 44"/>
                <a:gd name="T108" fmla="*/ 314 w 733"/>
                <a:gd name="T109" fmla="*/ 9 h 44"/>
                <a:gd name="T110" fmla="*/ 343 w 733"/>
                <a:gd name="T111" fmla="*/ 1 h 44"/>
                <a:gd name="T112" fmla="*/ 343 w 733"/>
                <a:gd name="T113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33" h="44">
                  <a:moveTo>
                    <a:pt x="549" y="14"/>
                  </a:moveTo>
                  <a:cubicBezTo>
                    <a:pt x="549" y="9"/>
                    <a:pt x="548" y="8"/>
                    <a:pt x="544" y="8"/>
                  </a:cubicBezTo>
                  <a:cubicBezTo>
                    <a:pt x="541" y="8"/>
                    <a:pt x="538" y="10"/>
                    <a:pt x="535" y="14"/>
                  </a:cubicBezTo>
                  <a:cubicBezTo>
                    <a:pt x="535" y="43"/>
                    <a:pt x="535" y="43"/>
                    <a:pt x="535" y="43"/>
                  </a:cubicBezTo>
                  <a:cubicBezTo>
                    <a:pt x="525" y="43"/>
                    <a:pt x="525" y="43"/>
                    <a:pt x="525" y="43"/>
                  </a:cubicBezTo>
                  <a:cubicBezTo>
                    <a:pt x="525" y="1"/>
                    <a:pt x="525" y="1"/>
                    <a:pt x="525" y="1"/>
                  </a:cubicBezTo>
                  <a:cubicBezTo>
                    <a:pt x="534" y="1"/>
                    <a:pt x="534" y="1"/>
                    <a:pt x="534" y="1"/>
                  </a:cubicBezTo>
                  <a:cubicBezTo>
                    <a:pt x="535" y="7"/>
                    <a:pt x="535" y="7"/>
                    <a:pt x="535" y="7"/>
                  </a:cubicBezTo>
                  <a:cubicBezTo>
                    <a:pt x="538" y="2"/>
                    <a:pt x="543" y="0"/>
                    <a:pt x="548" y="0"/>
                  </a:cubicBezTo>
                  <a:cubicBezTo>
                    <a:pt x="556" y="0"/>
                    <a:pt x="559" y="5"/>
                    <a:pt x="559" y="13"/>
                  </a:cubicBezTo>
                  <a:cubicBezTo>
                    <a:pt x="559" y="43"/>
                    <a:pt x="559" y="43"/>
                    <a:pt x="559" y="43"/>
                  </a:cubicBezTo>
                  <a:cubicBezTo>
                    <a:pt x="549" y="43"/>
                    <a:pt x="549" y="43"/>
                    <a:pt x="549" y="43"/>
                  </a:cubicBezTo>
                  <a:lnTo>
                    <a:pt x="549" y="14"/>
                  </a:lnTo>
                  <a:close/>
                  <a:moveTo>
                    <a:pt x="688" y="43"/>
                  </a:moveTo>
                  <a:cubicBezTo>
                    <a:pt x="688" y="14"/>
                    <a:pt x="688" y="14"/>
                    <a:pt x="688" y="14"/>
                  </a:cubicBezTo>
                  <a:cubicBezTo>
                    <a:pt x="690" y="10"/>
                    <a:pt x="693" y="8"/>
                    <a:pt x="696" y="8"/>
                  </a:cubicBezTo>
                  <a:cubicBezTo>
                    <a:pt x="699" y="8"/>
                    <a:pt x="700" y="9"/>
                    <a:pt x="700" y="14"/>
                  </a:cubicBezTo>
                  <a:cubicBezTo>
                    <a:pt x="700" y="43"/>
                    <a:pt x="700" y="43"/>
                    <a:pt x="700" y="43"/>
                  </a:cubicBezTo>
                  <a:cubicBezTo>
                    <a:pt x="710" y="43"/>
                    <a:pt x="710" y="43"/>
                    <a:pt x="710" y="43"/>
                  </a:cubicBezTo>
                  <a:cubicBezTo>
                    <a:pt x="710" y="14"/>
                    <a:pt x="710" y="14"/>
                    <a:pt x="710" y="14"/>
                  </a:cubicBezTo>
                  <a:cubicBezTo>
                    <a:pt x="712" y="10"/>
                    <a:pt x="715" y="8"/>
                    <a:pt x="718" y="8"/>
                  </a:cubicBezTo>
                  <a:cubicBezTo>
                    <a:pt x="722" y="8"/>
                    <a:pt x="723" y="10"/>
                    <a:pt x="723" y="14"/>
                  </a:cubicBezTo>
                  <a:cubicBezTo>
                    <a:pt x="723" y="43"/>
                    <a:pt x="723" y="43"/>
                    <a:pt x="723" y="43"/>
                  </a:cubicBezTo>
                  <a:cubicBezTo>
                    <a:pt x="733" y="43"/>
                    <a:pt x="733" y="43"/>
                    <a:pt x="733" y="43"/>
                  </a:cubicBezTo>
                  <a:cubicBezTo>
                    <a:pt x="733" y="13"/>
                    <a:pt x="733" y="13"/>
                    <a:pt x="733" y="13"/>
                  </a:cubicBezTo>
                  <a:cubicBezTo>
                    <a:pt x="733" y="5"/>
                    <a:pt x="730" y="0"/>
                    <a:pt x="722" y="0"/>
                  </a:cubicBezTo>
                  <a:cubicBezTo>
                    <a:pt x="718" y="0"/>
                    <a:pt x="713" y="2"/>
                    <a:pt x="709" y="7"/>
                  </a:cubicBezTo>
                  <a:cubicBezTo>
                    <a:pt x="708" y="2"/>
                    <a:pt x="705" y="0"/>
                    <a:pt x="699" y="0"/>
                  </a:cubicBezTo>
                  <a:cubicBezTo>
                    <a:pt x="695" y="0"/>
                    <a:pt x="691" y="2"/>
                    <a:pt x="687" y="7"/>
                  </a:cubicBezTo>
                  <a:cubicBezTo>
                    <a:pt x="686" y="1"/>
                    <a:pt x="686" y="1"/>
                    <a:pt x="686" y="1"/>
                  </a:cubicBezTo>
                  <a:cubicBezTo>
                    <a:pt x="677" y="1"/>
                    <a:pt x="677" y="1"/>
                    <a:pt x="677" y="1"/>
                  </a:cubicBezTo>
                  <a:cubicBezTo>
                    <a:pt x="677" y="43"/>
                    <a:pt x="677" y="43"/>
                    <a:pt x="677" y="43"/>
                  </a:cubicBezTo>
                  <a:lnTo>
                    <a:pt x="688" y="43"/>
                  </a:lnTo>
                  <a:close/>
                  <a:moveTo>
                    <a:pt x="570" y="43"/>
                  </a:moveTo>
                  <a:cubicBezTo>
                    <a:pt x="580" y="43"/>
                    <a:pt x="580" y="43"/>
                    <a:pt x="580" y="43"/>
                  </a:cubicBezTo>
                  <a:cubicBezTo>
                    <a:pt x="580" y="1"/>
                    <a:pt x="580" y="1"/>
                    <a:pt x="580" y="1"/>
                  </a:cubicBezTo>
                  <a:cubicBezTo>
                    <a:pt x="570" y="1"/>
                    <a:pt x="570" y="1"/>
                    <a:pt x="570" y="1"/>
                  </a:cubicBezTo>
                  <a:lnTo>
                    <a:pt x="570" y="43"/>
                  </a:lnTo>
                  <a:close/>
                  <a:moveTo>
                    <a:pt x="429" y="43"/>
                  </a:moveTo>
                  <a:cubicBezTo>
                    <a:pt x="439" y="43"/>
                    <a:pt x="439" y="43"/>
                    <a:pt x="439" y="43"/>
                  </a:cubicBezTo>
                  <a:cubicBezTo>
                    <a:pt x="439" y="1"/>
                    <a:pt x="439" y="1"/>
                    <a:pt x="439" y="1"/>
                  </a:cubicBezTo>
                  <a:cubicBezTo>
                    <a:pt x="429" y="1"/>
                    <a:pt x="429" y="1"/>
                    <a:pt x="429" y="1"/>
                  </a:cubicBezTo>
                  <a:lnTo>
                    <a:pt x="429" y="43"/>
                  </a:lnTo>
                  <a:close/>
                  <a:moveTo>
                    <a:pt x="465" y="1"/>
                  </a:moveTo>
                  <a:cubicBezTo>
                    <a:pt x="454" y="1"/>
                    <a:pt x="454" y="1"/>
                    <a:pt x="454" y="1"/>
                  </a:cubicBezTo>
                  <a:cubicBezTo>
                    <a:pt x="440" y="20"/>
                    <a:pt x="440" y="20"/>
                    <a:pt x="440" y="20"/>
                  </a:cubicBezTo>
                  <a:cubicBezTo>
                    <a:pt x="454" y="43"/>
                    <a:pt x="454" y="43"/>
                    <a:pt x="454" y="43"/>
                  </a:cubicBezTo>
                  <a:cubicBezTo>
                    <a:pt x="466" y="43"/>
                    <a:pt x="466" y="43"/>
                    <a:pt x="466" y="43"/>
                  </a:cubicBezTo>
                  <a:cubicBezTo>
                    <a:pt x="450" y="20"/>
                    <a:pt x="450" y="20"/>
                    <a:pt x="450" y="20"/>
                  </a:cubicBezTo>
                  <a:lnTo>
                    <a:pt x="465" y="1"/>
                  </a:lnTo>
                  <a:close/>
                  <a:moveTo>
                    <a:pt x="482" y="35"/>
                  </a:moveTo>
                  <a:cubicBezTo>
                    <a:pt x="482" y="1"/>
                    <a:pt x="482" y="1"/>
                    <a:pt x="482" y="1"/>
                  </a:cubicBezTo>
                  <a:cubicBezTo>
                    <a:pt x="472" y="1"/>
                    <a:pt x="472" y="1"/>
                    <a:pt x="472" y="1"/>
                  </a:cubicBezTo>
                  <a:cubicBezTo>
                    <a:pt x="472" y="43"/>
                    <a:pt x="472" y="43"/>
                    <a:pt x="472" y="43"/>
                  </a:cubicBezTo>
                  <a:cubicBezTo>
                    <a:pt x="495" y="43"/>
                    <a:pt x="495" y="43"/>
                    <a:pt x="495" y="43"/>
                  </a:cubicBezTo>
                  <a:cubicBezTo>
                    <a:pt x="497" y="35"/>
                    <a:pt x="497" y="35"/>
                    <a:pt x="497" y="35"/>
                  </a:cubicBezTo>
                  <a:lnTo>
                    <a:pt x="482" y="35"/>
                  </a:lnTo>
                  <a:close/>
                  <a:moveTo>
                    <a:pt x="504" y="43"/>
                  </a:moveTo>
                  <a:cubicBezTo>
                    <a:pt x="515" y="43"/>
                    <a:pt x="515" y="43"/>
                    <a:pt x="515" y="43"/>
                  </a:cubicBezTo>
                  <a:cubicBezTo>
                    <a:pt x="515" y="1"/>
                    <a:pt x="515" y="1"/>
                    <a:pt x="515" y="1"/>
                  </a:cubicBezTo>
                  <a:cubicBezTo>
                    <a:pt x="504" y="1"/>
                    <a:pt x="504" y="1"/>
                    <a:pt x="504" y="1"/>
                  </a:cubicBezTo>
                  <a:lnTo>
                    <a:pt x="504" y="43"/>
                  </a:lnTo>
                  <a:close/>
                  <a:moveTo>
                    <a:pt x="590" y="43"/>
                  </a:moveTo>
                  <a:cubicBezTo>
                    <a:pt x="601" y="43"/>
                    <a:pt x="601" y="43"/>
                    <a:pt x="601" y="43"/>
                  </a:cubicBezTo>
                  <a:cubicBezTo>
                    <a:pt x="601" y="1"/>
                    <a:pt x="601" y="1"/>
                    <a:pt x="601" y="1"/>
                  </a:cubicBezTo>
                  <a:cubicBezTo>
                    <a:pt x="590" y="1"/>
                    <a:pt x="590" y="1"/>
                    <a:pt x="590" y="1"/>
                  </a:cubicBezTo>
                  <a:lnTo>
                    <a:pt x="590" y="43"/>
                  </a:lnTo>
                  <a:close/>
                  <a:moveTo>
                    <a:pt x="626" y="1"/>
                  </a:moveTo>
                  <a:cubicBezTo>
                    <a:pt x="615" y="1"/>
                    <a:pt x="615" y="1"/>
                    <a:pt x="615" y="1"/>
                  </a:cubicBezTo>
                  <a:cubicBezTo>
                    <a:pt x="601" y="20"/>
                    <a:pt x="601" y="20"/>
                    <a:pt x="601" y="20"/>
                  </a:cubicBezTo>
                  <a:cubicBezTo>
                    <a:pt x="616" y="43"/>
                    <a:pt x="616" y="43"/>
                    <a:pt x="616" y="43"/>
                  </a:cubicBezTo>
                  <a:cubicBezTo>
                    <a:pt x="627" y="43"/>
                    <a:pt x="627" y="43"/>
                    <a:pt x="627" y="43"/>
                  </a:cubicBezTo>
                  <a:cubicBezTo>
                    <a:pt x="612" y="20"/>
                    <a:pt x="612" y="20"/>
                    <a:pt x="612" y="20"/>
                  </a:cubicBezTo>
                  <a:lnTo>
                    <a:pt x="626" y="1"/>
                  </a:lnTo>
                  <a:close/>
                  <a:moveTo>
                    <a:pt x="657" y="1"/>
                  </a:moveTo>
                  <a:cubicBezTo>
                    <a:pt x="657" y="25"/>
                    <a:pt x="657" y="25"/>
                    <a:pt x="657" y="25"/>
                  </a:cubicBezTo>
                  <a:cubicBezTo>
                    <a:pt x="657" y="32"/>
                    <a:pt x="656" y="36"/>
                    <a:pt x="650" y="36"/>
                  </a:cubicBezTo>
                  <a:cubicBezTo>
                    <a:pt x="643" y="36"/>
                    <a:pt x="642" y="32"/>
                    <a:pt x="642" y="25"/>
                  </a:cubicBezTo>
                  <a:cubicBezTo>
                    <a:pt x="642" y="1"/>
                    <a:pt x="642" y="1"/>
                    <a:pt x="642" y="1"/>
                  </a:cubicBezTo>
                  <a:cubicBezTo>
                    <a:pt x="632" y="1"/>
                    <a:pt x="632" y="1"/>
                    <a:pt x="632" y="1"/>
                  </a:cubicBezTo>
                  <a:cubicBezTo>
                    <a:pt x="632" y="25"/>
                    <a:pt x="632" y="25"/>
                    <a:pt x="632" y="25"/>
                  </a:cubicBezTo>
                  <a:cubicBezTo>
                    <a:pt x="632" y="37"/>
                    <a:pt x="637" y="44"/>
                    <a:pt x="650" y="44"/>
                  </a:cubicBezTo>
                  <a:cubicBezTo>
                    <a:pt x="662" y="44"/>
                    <a:pt x="668" y="36"/>
                    <a:pt x="668" y="25"/>
                  </a:cubicBezTo>
                  <a:cubicBezTo>
                    <a:pt x="668" y="1"/>
                    <a:pt x="668" y="1"/>
                    <a:pt x="668" y="1"/>
                  </a:cubicBezTo>
                  <a:lnTo>
                    <a:pt x="657" y="1"/>
                  </a:lnTo>
                  <a:close/>
                  <a:moveTo>
                    <a:pt x="25" y="1"/>
                  </a:moveTo>
                  <a:cubicBezTo>
                    <a:pt x="25" y="25"/>
                    <a:pt x="25" y="25"/>
                    <a:pt x="25" y="25"/>
                  </a:cubicBezTo>
                  <a:cubicBezTo>
                    <a:pt x="25" y="32"/>
                    <a:pt x="24" y="36"/>
                    <a:pt x="17" y="36"/>
                  </a:cubicBezTo>
                  <a:cubicBezTo>
                    <a:pt x="11" y="36"/>
                    <a:pt x="10" y="32"/>
                    <a:pt x="10" y="25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37"/>
                    <a:pt x="4" y="44"/>
                    <a:pt x="17" y="44"/>
                  </a:cubicBezTo>
                  <a:cubicBezTo>
                    <a:pt x="30" y="44"/>
                    <a:pt x="35" y="36"/>
                    <a:pt x="35" y="25"/>
                  </a:cubicBezTo>
                  <a:cubicBezTo>
                    <a:pt x="35" y="1"/>
                    <a:pt x="35" y="1"/>
                    <a:pt x="35" y="1"/>
                  </a:cubicBezTo>
                  <a:lnTo>
                    <a:pt x="25" y="1"/>
                  </a:lnTo>
                  <a:close/>
                  <a:moveTo>
                    <a:pt x="263" y="43"/>
                  </a:moveTo>
                  <a:cubicBezTo>
                    <a:pt x="273" y="43"/>
                    <a:pt x="273" y="43"/>
                    <a:pt x="273" y="43"/>
                  </a:cubicBezTo>
                  <a:cubicBezTo>
                    <a:pt x="273" y="1"/>
                    <a:pt x="273" y="1"/>
                    <a:pt x="273" y="1"/>
                  </a:cubicBezTo>
                  <a:cubicBezTo>
                    <a:pt x="263" y="1"/>
                    <a:pt x="263" y="1"/>
                    <a:pt x="263" y="1"/>
                  </a:cubicBezTo>
                  <a:lnTo>
                    <a:pt x="263" y="43"/>
                  </a:lnTo>
                  <a:close/>
                  <a:moveTo>
                    <a:pt x="255" y="5"/>
                  </a:moveTo>
                  <a:cubicBezTo>
                    <a:pt x="251" y="2"/>
                    <a:pt x="246" y="0"/>
                    <a:pt x="240" y="0"/>
                  </a:cubicBezTo>
                  <a:cubicBezTo>
                    <a:pt x="230" y="0"/>
                    <a:pt x="224" y="5"/>
                    <a:pt x="224" y="12"/>
                  </a:cubicBezTo>
                  <a:cubicBezTo>
                    <a:pt x="224" y="19"/>
                    <a:pt x="228" y="23"/>
                    <a:pt x="236" y="25"/>
                  </a:cubicBezTo>
                  <a:cubicBezTo>
                    <a:pt x="244" y="27"/>
                    <a:pt x="246" y="28"/>
                    <a:pt x="246" y="32"/>
                  </a:cubicBezTo>
                  <a:cubicBezTo>
                    <a:pt x="246" y="35"/>
                    <a:pt x="243" y="37"/>
                    <a:pt x="238" y="37"/>
                  </a:cubicBezTo>
                  <a:cubicBezTo>
                    <a:pt x="234" y="37"/>
                    <a:pt x="230" y="35"/>
                    <a:pt x="227" y="33"/>
                  </a:cubicBezTo>
                  <a:cubicBezTo>
                    <a:pt x="222" y="39"/>
                    <a:pt x="222" y="39"/>
                    <a:pt x="222" y="39"/>
                  </a:cubicBezTo>
                  <a:cubicBezTo>
                    <a:pt x="226" y="42"/>
                    <a:pt x="231" y="44"/>
                    <a:pt x="239" y="44"/>
                  </a:cubicBezTo>
                  <a:cubicBezTo>
                    <a:pt x="248" y="44"/>
                    <a:pt x="256" y="40"/>
                    <a:pt x="256" y="31"/>
                  </a:cubicBezTo>
                  <a:cubicBezTo>
                    <a:pt x="256" y="24"/>
                    <a:pt x="251" y="20"/>
                    <a:pt x="243" y="18"/>
                  </a:cubicBezTo>
                  <a:cubicBezTo>
                    <a:pt x="236" y="16"/>
                    <a:pt x="234" y="15"/>
                    <a:pt x="234" y="12"/>
                  </a:cubicBezTo>
                  <a:cubicBezTo>
                    <a:pt x="234" y="9"/>
                    <a:pt x="236" y="8"/>
                    <a:pt x="241" y="8"/>
                  </a:cubicBezTo>
                  <a:cubicBezTo>
                    <a:pt x="244" y="8"/>
                    <a:pt x="247" y="9"/>
                    <a:pt x="251" y="11"/>
                  </a:cubicBezTo>
                  <a:cubicBezTo>
                    <a:pt x="255" y="5"/>
                    <a:pt x="255" y="5"/>
                    <a:pt x="255" y="5"/>
                  </a:cubicBezTo>
                  <a:moveTo>
                    <a:pt x="420" y="5"/>
                  </a:moveTo>
                  <a:cubicBezTo>
                    <a:pt x="416" y="2"/>
                    <a:pt x="411" y="0"/>
                    <a:pt x="405" y="0"/>
                  </a:cubicBezTo>
                  <a:cubicBezTo>
                    <a:pt x="395" y="0"/>
                    <a:pt x="389" y="5"/>
                    <a:pt x="389" y="12"/>
                  </a:cubicBezTo>
                  <a:cubicBezTo>
                    <a:pt x="389" y="19"/>
                    <a:pt x="393" y="23"/>
                    <a:pt x="401" y="25"/>
                  </a:cubicBezTo>
                  <a:cubicBezTo>
                    <a:pt x="409" y="27"/>
                    <a:pt x="411" y="28"/>
                    <a:pt x="411" y="32"/>
                  </a:cubicBezTo>
                  <a:cubicBezTo>
                    <a:pt x="411" y="35"/>
                    <a:pt x="408" y="37"/>
                    <a:pt x="403" y="37"/>
                  </a:cubicBezTo>
                  <a:cubicBezTo>
                    <a:pt x="399" y="37"/>
                    <a:pt x="395" y="35"/>
                    <a:pt x="392" y="33"/>
                  </a:cubicBezTo>
                  <a:cubicBezTo>
                    <a:pt x="387" y="39"/>
                    <a:pt x="387" y="39"/>
                    <a:pt x="387" y="39"/>
                  </a:cubicBezTo>
                  <a:cubicBezTo>
                    <a:pt x="391" y="42"/>
                    <a:pt x="396" y="44"/>
                    <a:pt x="404" y="44"/>
                  </a:cubicBezTo>
                  <a:cubicBezTo>
                    <a:pt x="413" y="44"/>
                    <a:pt x="421" y="40"/>
                    <a:pt x="421" y="31"/>
                  </a:cubicBezTo>
                  <a:cubicBezTo>
                    <a:pt x="421" y="24"/>
                    <a:pt x="416" y="20"/>
                    <a:pt x="408" y="18"/>
                  </a:cubicBezTo>
                  <a:cubicBezTo>
                    <a:pt x="401" y="16"/>
                    <a:pt x="399" y="15"/>
                    <a:pt x="399" y="12"/>
                  </a:cubicBezTo>
                  <a:cubicBezTo>
                    <a:pt x="399" y="9"/>
                    <a:pt x="401" y="8"/>
                    <a:pt x="406" y="8"/>
                  </a:cubicBezTo>
                  <a:cubicBezTo>
                    <a:pt x="409" y="8"/>
                    <a:pt x="412" y="9"/>
                    <a:pt x="416" y="11"/>
                  </a:cubicBezTo>
                  <a:cubicBezTo>
                    <a:pt x="420" y="5"/>
                    <a:pt x="420" y="5"/>
                    <a:pt x="420" y="5"/>
                  </a:cubicBezTo>
                  <a:moveTo>
                    <a:pt x="68" y="0"/>
                  </a:moveTo>
                  <a:cubicBezTo>
                    <a:pt x="62" y="0"/>
                    <a:pt x="58" y="3"/>
                    <a:pt x="55" y="7"/>
                  </a:cubicBezTo>
                  <a:cubicBezTo>
                    <a:pt x="54" y="1"/>
                    <a:pt x="54" y="1"/>
                    <a:pt x="54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55" y="43"/>
                    <a:pt x="55" y="43"/>
                    <a:pt x="55" y="43"/>
                  </a:cubicBezTo>
                  <a:cubicBezTo>
                    <a:pt x="55" y="14"/>
                    <a:pt x="55" y="14"/>
                    <a:pt x="55" y="14"/>
                  </a:cubicBezTo>
                  <a:cubicBezTo>
                    <a:pt x="58" y="10"/>
                    <a:pt x="61" y="8"/>
                    <a:pt x="64" y="8"/>
                  </a:cubicBezTo>
                  <a:cubicBezTo>
                    <a:pt x="67" y="8"/>
                    <a:pt x="69" y="9"/>
                    <a:pt x="69" y="15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79" y="43"/>
                    <a:pt x="79" y="43"/>
                    <a:pt x="79" y="43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9" y="5"/>
                    <a:pt x="75" y="0"/>
                    <a:pt x="68" y="0"/>
                  </a:cubicBezTo>
                  <a:moveTo>
                    <a:pt x="90" y="43"/>
                  </a:moveTo>
                  <a:cubicBezTo>
                    <a:pt x="100" y="43"/>
                    <a:pt x="100" y="43"/>
                    <a:pt x="100" y="43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90" y="1"/>
                    <a:pt x="90" y="1"/>
                    <a:pt x="90" y="1"/>
                  </a:cubicBezTo>
                  <a:lnTo>
                    <a:pt x="90" y="43"/>
                  </a:lnTo>
                  <a:close/>
                  <a:moveTo>
                    <a:pt x="132" y="43"/>
                  </a:moveTo>
                  <a:cubicBezTo>
                    <a:pt x="145" y="1"/>
                    <a:pt x="145" y="1"/>
                    <a:pt x="145" y="1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126" y="35"/>
                    <a:pt x="126" y="35"/>
                    <a:pt x="126" y="35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05" y="1"/>
                    <a:pt x="105" y="1"/>
                    <a:pt x="105" y="1"/>
                  </a:cubicBezTo>
                  <a:cubicBezTo>
                    <a:pt x="119" y="43"/>
                    <a:pt x="119" y="43"/>
                    <a:pt x="119" y="43"/>
                  </a:cubicBezTo>
                  <a:lnTo>
                    <a:pt x="132" y="43"/>
                  </a:lnTo>
                  <a:close/>
                  <a:moveTo>
                    <a:pt x="309" y="9"/>
                  </a:moveTo>
                  <a:cubicBezTo>
                    <a:pt x="310" y="1"/>
                    <a:pt x="310" y="1"/>
                    <a:pt x="310" y="1"/>
                  </a:cubicBezTo>
                  <a:cubicBezTo>
                    <a:pt x="278" y="1"/>
                    <a:pt x="278" y="1"/>
                    <a:pt x="278" y="1"/>
                  </a:cubicBezTo>
                  <a:cubicBezTo>
                    <a:pt x="278" y="9"/>
                    <a:pt x="278" y="9"/>
                    <a:pt x="278" y="9"/>
                  </a:cubicBezTo>
                  <a:cubicBezTo>
                    <a:pt x="289" y="9"/>
                    <a:pt x="289" y="9"/>
                    <a:pt x="289" y="9"/>
                  </a:cubicBezTo>
                  <a:cubicBezTo>
                    <a:pt x="289" y="43"/>
                    <a:pt x="289" y="43"/>
                    <a:pt x="289" y="43"/>
                  </a:cubicBezTo>
                  <a:cubicBezTo>
                    <a:pt x="299" y="43"/>
                    <a:pt x="299" y="43"/>
                    <a:pt x="299" y="43"/>
                  </a:cubicBezTo>
                  <a:cubicBezTo>
                    <a:pt x="299" y="9"/>
                    <a:pt x="299" y="9"/>
                    <a:pt x="299" y="9"/>
                  </a:cubicBezTo>
                  <a:lnTo>
                    <a:pt x="309" y="9"/>
                  </a:lnTo>
                  <a:close/>
                  <a:moveTo>
                    <a:pt x="176" y="8"/>
                  </a:moveTo>
                  <a:cubicBezTo>
                    <a:pt x="177" y="1"/>
                    <a:pt x="177" y="1"/>
                    <a:pt x="177" y="1"/>
                  </a:cubicBezTo>
                  <a:cubicBezTo>
                    <a:pt x="151" y="1"/>
                    <a:pt x="151" y="1"/>
                    <a:pt x="151" y="1"/>
                  </a:cubicBezTo>
                  <a:cubicBezTo>
                    <a:pt x="151" y="43"/>
                    <a:pt x="151" y="43"/>
                    <a:pt x="151" y="43"/>
                  </a:cubicBezTo>
                  <a:cubicBezTo>
                    <a:pt x="177" y="43"/>
                    <a:pt x="177" y="43"/>
                    <a:pt x="177" y="43"/>
                  </a:cubicBezTo>
                  <a:cubicBezTo>
                    <a:pt x="177" y="36"/>
                    <a:pt x="177" y="36"/>
                    <a:pt x="177" y="36"/>
                  </a:cubicBezTo>
                  <a:cubicBezTo>
                    <a:pt x="161" y="36"/>
                    <a:pt x="161" y="36"/>
                    <a:pt x="161" y="36"/>
                  </a:cubicBezTo>
                  <a:cubicBezTo>
                    <a:pt x="161" y="25"/>
                    <a:pt x="161" y="25"/>
                    <a:pt x="161" y="25"/>
                  </a:cubicBezTo>
                  <a:cubicBezTo>
                    <a:pt x="174" y="25"/>
                    <a:pt x="174" y="25"/>
                    <a:pt x="174" y="25"/>
                  </a:cubicBezTo>
                  <a:cubicBezTo>
                    <a:pt x="174" y="18"/>
                    <a:pt x="174" y="18"/>
                    <a:pt x="174" y="18"/>
                  </a:cubicBezTo>
                  <a:cubicBezTo>
                    <a:pt x="161" y="18"/>
                    <a:pt x="161" y="18"/>
                    <a:pt x="161" y="18"/>
                  </a:cubicBezTo>
                  <a:cubicBezTo>
                    <a:pt x="161" y="8"/>
                    <a:pt x="161" y="8"/>
                    <a:pt x="161" y="8"/>
                  </a:cubicBezTo>
                  <a:lnTo>
                    <a:pt x="176" y="8"/>
                  </a:lnTo>
                  <a:close/>
                  <a:moveTo>
                    <a:pt x="195" y="20"/>
                  </a:moveTo>
                  <a:cubicBezTo>
                    <a:pt x="195" y="8"/>
                    <a:pt x="195" y="8"/>
                    <a:pt x="195" y="8"/>
                  </a:cubicBezTo>
                  <a:cubicBezTo>
                    <a:pt x="198" y="8"/>
                    <a:pt x="198" y="8"/>
                    <a:pt x="198" y="8"/>
                  </a:cubicBezTo>
                  <a:cubicBezTo>
                    <a:pt x="203" y="8"/>
                    <a:pt x="206" y="10"/>
                    <a:pt x="206" y="14"/>
                  </a:cubicBezTo>
                  <a:cubicBezTo>
                    <a:pt x="206" y="18"/>
                    <a:pt x="203" y="20"/>
                    <a:pt x="199" y="20"/>
                  </a:cubicBezTo>
                  <a:lnTo>
                    <a:pt x="195" y="20"/>
                  </a:lnTo>
                  <a:close/>
                  <a:moveTo>
                    <a:pt x="199" y="27"/>
                  </a:moveTo>
                  <a:cubicBezTo>
                    <a:pt x="207" y="43"/>
                    <a:pt x="207" y="43"/>
                    <a:pt x="207" y="43"/>
                  </a:cubicBezTo>
                  <a:cubicBezTo>
                    <a:pt x="219" y="43"/>
                    <a:pt x="219" y="43"/>
                    <a:pt x="219" y="43"/>
                  </a:cubicBezTo>
                  <a:cubicBezTo>
                    <a:pt x="208" y="25"/>
                    <a:pt x="208" y="25"/>
                    <a:pt x="208" y="25"/>
                  </a:cubicBezTo>
                  <a:cubicBezTo>
                    <a:pt x="213" y="23"/>
                    <a:pt x="216" y="20"/>
                    <a:pt x="216" y="14"/>
                  </a:cubicBezTo>
                  <a:cubicBezTo>
                    <a:pt x="216" y="5"/>
                    <a:pt x="210" y="1"/>
                    <a:pt x="198" y="1"/>
                  </a:cubicBezTo>
                  <a:cubicBezTo>
                    <a:pt x="185" y="1"/>
                    <a:pt x="185" y="1"/>
                    <a:pt x="185" y="1"/>
                  </a:cubicBezTo>
                  <a:cubicBezTo>
                    <a:pt x="185" y="43"/>
                    <a:pt x="185" y="43"/>
                    <a:pt x="185" y="43"/>
                  </a:cubicBezTo>
                  <a:cubicBezTo>
                    <a:pt x="195" y="43"/>
                    <a:pt x="195" y="43"/>
                    <a:pt x="195" y="43"/>
                  </a:cubicBezTo>
                  <a:cubicBezTo>
                    <a:pt x="195" y="27"/>
                    <a:pt x="195" y="27"/>
                    <a:pt x="195" y="27"/>
                  </a:cubicBezTo>
                  <a:lnTo>
                    <a:pt x="199" y="27"/>
                  </a:lnTo>
                  <a:close/>
                  <a:moveTo>
                    <a:pt x="385" y="9"/>
                  </a:moveTo>
                  <a:cubicBezTo>
                    <a:pt x="386" y="1"/>
                    <a:pt x="386" y="1"/>
                    <a:pt x="386" y="1"/>
                  </a:cubicBezTo>
                  <a:cubicBezTo>
                    <a:pt x="353" y="1"/>
                    <a:pt x="353" y="1"/>
                    <a:pt x="353" y="1"/>
                  </a:cubicBezTo>
                  <a:cubicBezTo>
                    <a:pt x="353" y="9"/>
                    <a:pt x="353" y="9"/>
                    <a:pt x="353" y="9"/>
                  </a:cubicBezTo>
                  <a:cubicBezTo>
                    <a:pt x="364" y="9"/>
                    <a:pt x="364" y="9"/>
                    <a:pt x="364" y="9"/>
                  </a:cubicBezTo>
                  <a:cubicBezTo>
                    <a:pt x="364" y="43"/>
                    <a:pt x="364" y="43"/>
                    <a:pt x="364" y="43"/>
                  </a:cubicBezTo>
                  <a:cubicBezTo>
                    <a:pt x="374" y="43"/>
                    <a:pt x="374" y="43"/>
                    <a:pt x="374" y="43"/>
                  </a:cubicBezTo>
                  <a:cubicBezTo>
                    <a:pt x="374" y="9"/>
                    <a:pt x="374" y="9"/>
                    <a:pt x="374" y="9"/>
                  </a:cubicBezTo>
                  <a:lnTo>
                    <a:pt x="385" y="9"/>
                  </a:lnTo>
                  <a:close/>
                  <a:moveTo>
                    <a:pt x="336" y="27"/>
                  </a:moveTo>
                  <a:cubicBezTo>
                    <a:pt x="327" y="27"/>
                    <a:pt x="327" y="27"/>
                    <a:pt x="327" y="27"/>
                  </a:cubicBezTo>
                  <a:cubicBezTo>
                    <a:pt x="331" y="8"/>
                    <a:pt x="331" y="8"/>
                    <a:pt x="331" y="8"/>
                  </a:cubicBezTo>
                  <a:lnTo>
                    <a:pt x="336" y="27"/>
                  </a:lnTo>
                  <a:close/>
                  <a:moveTo>
                    <a:pt x="337" y="34"/>
                  </a:moveTo>
                  <a:cubicBezTo>
                    <a:pt x="340" y="43"/>
                    <a:pt x="340" y="43"/>
                    <a:pt x="340" y="43"/>
                  </a:cubicBezTo>
                  <a:cubicBezTo>
                    <a:pt x="350" y="43"/>
                    <a:pt x="350" y="43"/>
                    <a:pt x="350" y="43"/>
                  </a:cubicBezTo>
                  <a:cubicBezTo>
                    <a:pt x="338" y="1"/>
                    <a:pt x="338" y="1"/>
                    <a:pt x="338" y="1"/>
                  </a:cubicBezTo>
                  <a:cubicBezTo>
                    <a:pt x="325" y="1"/>
                    <a:pt x="325" y="1"/>
                    <a:pt x="325" y="1"/>
                  </a:cubicBezTo>
                  <a:cubicBezTo>
                    <a:pt x="313" y="43"/>
                    <a:pt x="313" y="43"/>
                    <a:pt x="313" y="43"/>
                  </a:cubicBezTo>
                  <a:cubicBezTo>
                    <a:pt x="323" y="43"/>
                    <a:pt x="323" y="43"/>
                    <a:pt x="323" y="43"/>
                  </a:cubicBezTo>
                  <a:cubicBezTo>
                    <a:pt x="325" y="34"/>
                    <a:pt x="325" y="34"/>
                    <a:pt x="325" y="34"/>
                  </a:cubicBezTo>
                  <a:lnTo>
                    <a:pt x="337" y="34"/>
                  </a:lnTo>
                  <a:close/>
                  <a:moveTo>
                    <a:pt x="314" y="1"/>
                  </a:moveTo>
                  <a:cubicBezTo>
                    <a:pt x="314" y="9"/>
                    <a:pt x="314" y="9"/>
                    <a:pt x="314" y="9"/>
                  </a:cubicBezTo>
                  <a:cubicBezTo>
                    <a:pt x="320" y="9"/>
                    <a:pt x="320" y="9"/>
                    <a:pt x="320" y="9"/>
                  </a:cubicBezTo>
                  <a:cubicBezTo>
                    <a:pt x="321" y="1"/>
                    <a:pt x="321" y="1"/>
                    <a:pt x="321" y="1"/>
                  </a:cubicBezTo>
                  <a:lnTo>
                    <a:pt x="314" y="1"/>
                  </a:lnTo>
                  <a:close/>
                  <a:moveTo>
                    <a:pt x="343" y="1"/>
                  </a:moveTo>
                  <a:cubicBezTo>
                    <a:pt x="343" y="9"/>
                    <a:pt x="343" y="9"/>
                    <a:pt x="343" y="9"/>
                  </a:cubicBezTo>
                  <a:cubicBezTo>
                    <a:pt x="349" y="9"/>
                    <a:pt x="349" y="9"/>
                    <a:pt x="349" y="9"/>
                  </a:cubicBezTo>
                  <a:cubicBezTo>
                    <a:pt x="350" y="1"/>
                    <a:pt x="350" y="1"/>
                    <a:pt x="350" y="1"/>
                  </a:cubicBezTo>
                  <a:lnTo>
                    <a:pt x="343" y="1"/>
                  </a:lnTo>
                  <a:close/>
                </a:path>
              </a:pathLst>
            </a:custGeom>
            <a:solidFill>
              <a:srgbClr val="0054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" name="Freeform 41"/>
            <p:cNvSpPr>
              <a:spLocks/>
            </p:cNvSpPr>
            <p:nvPr userDrawn="1"/>
          </p:nvSpPr>
          <p:spPr bwMode="auto">
            <a:xfrm>
              <a:off x="211" y="1797"/>
              <a:ext cx="218" cy="288"/>
            </a:xfrm>
            <a:custGeom>
              <a:avLst/>
              <a:gdLst>
                <a:gd name="T0" fmla="*/ 0 w 218"/>
                <a:gd name="T1" fmla="*/ 288 h 288"/>
                <a:gd name="T2" fmla="*/ 0 w 218"/>
                <a:gd name="T3" fmla="*/ 125 h 288"/>
                <a:gd name="T4" fmla="*/ 218 w 218"/>
                <a:gd name="T5" fmla="*/ 0 h 288"/>
                <a:gd name="T6" fmla="*/ 218 w 218"/>
                <a:gd name="T7" fmla="*/ 163 h 288"/>
                <a:gd name="T8" fmla="*/ 0 w 218"/>
                <a:gd name="T9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288">
                  <a:moveTo>
                    <a:pt x="0" y="288"/>
                  </a:moveTo>
                  <a:lnTo>
                    <a:pt x="0" y="125"/>
                  </a:lnTo>
                  <a:lnTo>
                    <a:pt x="218" y="0"/>
                  </a:lnTo>
                  <a:lnTo>
                    <a:pt x="218" y="163"/>
                  </a:lnTo>
                  <a:lnTo>
                    <a:pt x="0" y="288"/>
                  </a:lnTo>
                  <a:close/>
                </a:path>
              </a:pathLst>
            </a:custGeom>
            <a:solidFill>
              <a:srgbClr val="8AD5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2" name="Freeform 42"/>
            <p:cNvSpPr>
              <a:spLocks/>
            </p:cNvSpPr>
            <p:nvPr userDrawn="1"/>
          </p:nvSpPr>
          <p:spPr bwMode="auto">
            <a:xfrm>
              <a:off x="0" y="1797"/>
              <a:ext cx="211" cy="288"/>
            </a:xfrm>
            <a:custGeom>
              <a:avLst/>
              <a:gdLst>
                <a:gd name="T0" fmla="*/ 0 w 211"/>
                <a:gd name="T1" fmla="*/ 0 h 288"/>
                <a:gd name="T2" fmla="*/ 0 w 211"/>
                <a:gd name="T3" fmla="*/ 163 h 288"/>
                <a:gd name="T4" fmla="*/ 211 w 211"/>
                <a:gd name="T5" fmla="*/ 288 h 288"/>
                <a:gd name="T6" fmla="*/ 211 w 211"/>
                <a:gd name="T7" fmla="*/ 125 h 288"/>
                <a:gd name="T8" fmla="*/ 0 w 211"/>
                <a:gd name="T9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288">
                  <a:moveTo>
                    <a:pt x="0" y="0"/>
                  </a:moveTo>
                  <a:lnTo>
                    <a:pt x="0" y="163"/>
                  </a:lnTo>
                  <a:lnTo>
                    <a:pt x="211" y="288"/>
                  </a:lnTo>
                  <a:lnTo>
                    <a:pt x="211" y="1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C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3" name="Freeform 43"/>
            <p:cNvSpPr>
              <a:spLocks/>
            </p:cNvSpPr>
            <p:nvPr userDrawn="1"/>
          </p:nvSpPr>
          <p:spPr bwMode="auto">
            <a:xfrm>
              <a:off x="0" y="2004"/>
              <a:ext cx="211" cy="206"/>
            </a:xfrm>
            <a:custGeom>
              <a:avLst/>
              <a:gdLst>
                <a:gd name="T0" fmla="*/ 0 w 211"/>
                <a:gd name="T1" fmla="*/ 206 h 206"/>
                <a:gd name="T2" fmla="*/ 0 w 211"/>
                <a:gd name="T3" fmla="*/ 43 h 206"/>
                <a:gd name="T4" fmla="*/ 75 w 211"/>
                <a:gd name="T5" fmla="*/ 0 h 206"/>
                <a:gd name="T6" fmla="*/ 211 w 211"/>
                <a:gd name="T7" fmla="*/ 81 h 206"/>
                <a:gd name="T8" fmla="*/ 0 w 211"/>
                <a:gd name="T9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206">
                  <a:moveTo>
                    <a:pt x="0" y="206"/>
                  </a:moveTo>
                  <a:lnTo>
                    <a:pt x="0" y="43"/>
                  </a:lnTo>
                  <a:lnTo>
                    <a:pt x="75" y="0"/>
                  </a:lnTo>
                  <a:lnTo>
                    <a:pt x="211" y="81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0054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grpSp>
        <p:nvGrpSpPr>
          <p:cNvPr id="34" name="Group 46"/>
          <p:cNvGrpSpPr>
            <a:grpSpLocks noChangeAspect="1"/>
          </p:cNvGrpSpPr>
          <p:nvPr userDrawn="1"/>
        </p:nvGrpSpPr>
        <p:grpSpPr bwMode="auto">
          <a:xfrm>
            <a:off x="3275856" y="-5960"/>
            <a:ext cx="5868144" cy="639791"/>
            <a:chOff x="0" y="1846"/>
            <a:chExt cx="5760" cy="628"/>
          </a:xfrm>
        </p:grpSpPr>
        <p:sp>
          <p:nvSpPr>
            <p:cNvPr id="35" name="AutoShape 45"/>
            <p:cNvSpPr>
              <a:spLocks noChangeAspect="1" noChangeArrowheads="1" noTextEdit="1"/>
            </p:cNvSpPr>
            <p:nvPr userDrawn="1"/>
          </p:nvSpPr>
          <p:spPr bwMode="auto">
            <a:xfrm>
              <a:off x="0" y="1846"/>
              <a:ext cx="5760" cy="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6" name="Freeform 47"/>
            <p:cNvSpPr>
              <a:spLocks/>
            </p:cNvSpPr>
            <p:nvPr userDrawn="1"/>
          </p:nvSpPr>
          <p:spPr bwMode="auto">
            <a:xfrm>
              <a:off x="0" y="1846"/>
              <a:ext cx="5760" cy="628"/>
            </a:xfrm>
            <a:custGeom>
              <a:avLst/>
              <a:gdLst>
                <a:gd name="T0" fmla="*/ 0 w 5760"/>
                <a:gd name="T1" fmla="*/ 0 h 628"/>
                <a:gd name="T2" fmla="*/ 361 w 5760"/>
                <a:gd name="T3" fmla="*/ 628 h 628"/>
                <a:gd name="T4" fmla="*/ 5760 w 5760"/>
                <a:gd name="T5" fmla="*/ 628 h 628"/>
                <a:gd name="T6" fmla="*/ 5760 w 5760"/>
                <a:gd name="T7" fmla="*/ 0 h 628"/>
                <a:gd name="T8" fmla="*/ 0 w 5760"/>
                <a:gd name="T9" fmla="*/ 0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60" h="628">
                  <a:moveTo>
                    <a:pt x="0" y="0"/>
                  </a:moveTo>
                  <a:lnTo>
                    <a:pt x="361" y="628"/>
                  </a:lnTo>
                  <a:lnTo>
                    <a:pt x="5760" y="628"/>
                  </a:lnTo>
                  <a:lnTo>
                    <a:pt x="576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5F4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495970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3" r:id="rId4"/>
    <p:sldLayoutId id="2147483652" r:id="rId5"/>
    <p:sldLayoutId id="2147483660" r:id="rId6"/>
    <p:sldLayoutId id="2147483654" r:id="rId7"/>
    <p:sldLayoutId id="2147483655" r:id="rId8"/>
    <p:sldLayoutId id="2147483661" r:id="rId9"/>
    <p:sldLayoutId id="2147483662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2800" b="1" kern="1200">
          <a:solidFill>
            <a:srgbClr val="0056A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Clr>
          <a:srgbClr val="0056A2"/>
        </a:buClr>
        <a:buFont typeface="Wingdings" panose="05000000000000000000" pitchFamily="2" charset="2"/>
        <a:buNone/>
        <a:defRPr sz="2800" b="1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85750" indent="-285750" algn="l" defTabSz="914400" rtl="0" eaLnBrk="1" latinLnBrk="0" hangingPunct="1">
        <a:spcBef>
          <a:spcPct val="20000"/>
        </a:spcBef>
        <a:buClr>
          <a:srgbClr val="0056A2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433388" indent="-228600" algn="l" defTabSz="914400" rtl="0" eaLnBrk="1" latinLnBrk="0" hangingPunct="1">
        <a:spcBef>
          <a:spcPct val="20000"/>
        </a:spcBef>
        <a:buClr>
          <a:srgbClr val="0056A2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717550" indent="-228600" algn="l" defTabSz="914400" rtl="0" eaLnBrk="1" latinLnBrk="0" hangingPunct="1">
        <a:spcBef>
          <a:spcPct val="20000"/>
        </a:spcBef>
        <a:buClr>
          <a:srgbClr val="0056A2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987425" indent="-228600" algn="l" defTabSz="914400" rtl="0" eaLnBrk="1" latinLnBrk="0" hangingPunct="1">
        <a:spcBef>
          <a:spcPct val="20000"/>
        </a:spcBef>
        <a:buClr>
          <a:srgbClr val="0056A2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lnSpcReduction="10000"/>
          </a:bodyPr>
          <a:lstStyle/>
          <a:p>
            <a:endParaRPr lang="de-DE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endParaRPr lang="de-DE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753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endParaRPr lang="de-DE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168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0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	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338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Standard">
      <a:dk1>
        <a:srgbClr val="000000"/>
      </a:dk1>
      <a:lt1>
        <a:srgbClr val="FFFFFF"/>
      </a:lt1>
      <a:dk2>
        <a:srgbClr val="CDD7D9"/>
      </a:dk2>
      <a:lt2>
        <a:srgbClr val="434343"/>
      </a:lt2>
      <a:accent1>
        <a:srgbClr val="0056A2"/>
      </a:accent1>
      <a:accent2>
        <a:srgbClr val="00AEEB"/>
      </a:accent2>
      <a:accent3>
        <a:srgbClr val="8DD449"/>
      </a:accent3>
      <a:accent4>
        <a:srgbClr val="FFC000"/>
      </a:accent4>
      <a:accent5>
        <a:srgbClr val="FF0000"/>
      </a:accent5>
      <a:accent6>
        <a:srgbClr val="7030A0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Bildschirmpräsentation (16:9)</PresentationFormat>
  <Paragraphs>1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Calibri</vt:lpstr>
      <vt:lpstr>Wingdings</vt:lpstr>
      <vt:lpstr>Larissa</vt:lpstr>
      <vt:lpstr>PowerPoint-Präsentation</vt:lpstr>
      <vt:lpstr>PowerPoint-Präsentation</vt:lpstr>
      <vt:lpstr>PowerPoint-Präsentation</vt:lpstr>
      <vt:lpstr>PowerPoint-Präsentation</vt:lpstr>
    </vt:vector>
  </TitlesOfParts>
  <Company>Universitätsklinikum Jena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Böttner, Anne</dc:creator>
  <cp:lastModifiedBy>Sebesta, Michelle</cp:lastModifiedBy>
  <cp:revision>20</cp:revision>
  <dcterms:created xsi:type="dcterms:W3CDTF">2015-11-23T14:52:59Z</dcterms:created>
  <dcterms:modified xsi:type="dcterms:W3CDTF">2023-09-19T07:15:20Z</dcterms:modified>
</cp:coreProperties>
</file>